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80BE7-80E5-4297-B950-2522E6C23551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F2108-EC0C-4F54-976F-8A81D8AD6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0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F2108-EC0C-4F54-976F-8A81D8AD6A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5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I. Manner in which the message is to be proclaimed. (v. 1-5)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Power of message is not in crafty, enticing speech. Power is in message from God.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Greeks interested in the way in which the message was spoken, not the message </a:t>
            </a:r>
            <a:r>
              <a:rPr lang="en-US" sz="2000" i="1" dirty="0" smtClean="0"/>
              <a:t>itself (1:22).</a:t>
            </a:r>
            <a:endParaRPr lang="en-US" sz="2000" i="1" dirty="0" smtClean="0"/>
          </a:p>
          <a:p>
            <a:r>
              <a:rPr lang="en-US" sz="2000" dirty="0" smtClean="0"/>
              <a:t>A. In simplicity (v. 1-2).</a:t>
            </a:r>
          </a:p>
          <a:p>
            <a:r>
              <a:rPr lang="en-US" sz="2000" dirty="0" smtClean="0"/>
              <a:t>B. In power [v. 3 – Acts 18:9-11 – Christ told Paul to not be afraid (fear for his life because of past experience). v. 4-5 – power of God.]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F2108-EC0C-4F54-976F-8A81D8AD6A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083050"/>
          </a:xfrm>
        </p:spPr>
        <p:txBody>
          <a:bodyPr/>
          <a:lstStyle/>
          <a:p>
            <a:r>
              <a:rPr lang="en-US" sz="1800" dirty="0" smtClean="0"/>
              <a:t>II. From whom does the message originate? (v. 6-9)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The wisdom of the message brought must be of God (by his word). Not earthly wisdom.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Must have faith in the power of God’s wisdom seen in the Word. Using philosophy of man/wisdom of man does not show this faith.</a:t>
            </a:r>
          </a:p>
          <a:p>
            <a:r>
              <a:rPr lang="en-US" sz="1800" dirty="0" smtClean="0"/>
              <a:t>A. Speak wisdom (v. 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“those who are mature?” – 1:18-25</a:t>
            </a:r>
          </a:p>
          <a:p>
            <a:r>
              <a:rPr lang="en-US" sz="1800" dirty="0" smtClean="0"/>
              <a:t>B. Wisdom of GOD (v. 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Mystery – unrevealed.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Since before time (v. 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Wisdom that the rulers didn’t know (v. 8-9)</a:t>
            </a:r>
          </a:p>
          <a:p>
            <a:r>
              <a:rPr lang="en-US" sz="1800" dirty="0" smtClean="0"/>
              <a:t>C. Then how do we know?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F2108-EC0C-4F54-976F-8A81D8AD6A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57183"/>
          </a:xfrm>
        </p:spPr>
        <p:txBody>
          <a:bodyPr/>
          <a:lstStyle/>
          <a:p>
            <a:r>
              <a:rPr lang="en-US" sz="1400" dirty="0" smtClean="0"/>
              <a:t>III. Where and how do we receive the message? (v. 10-16)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 smtClean="0"/>
              <a:t>Apostles were inspired by God through the giving of the Holy Spirit.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 smtClean="0"/>
              <a:t>Their message is from God. It is GOD’S MESSAGE.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 smtClean="0"/>
              <a:t>Nobody is inspired today. (we have no right to stray from God’s word in any way.)</a:t>
            </a:r>
          </a:p>
          <a:p>
            <a:r>
              <a:rPr lang="en-US" sz="1400" dirty="0" smtClean="0"/>
              <a:t>A. Through the apostolic gospel (v. 10).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Subject in verses 1-5 (‘I’) was Paul.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Changes to we in verse 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“God revealed them to us through His Spirit (Holy Spirit).” (v. 10).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Apostles received the Holy Spirit (Acts 1:4-8; 2:1-4).</a:t>
            </a:r>
          </a:p>
          <a:p>
            <a:r>
              <a:rPr lang="en-US" sz="1400" dirty="0" smtClean="0"/>
              <a:t>B. Not through ideas of man, but of God (v. 11-12).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Only way they know is through the Holy Spirit.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Not spirit of the world (philosophy and reasoning) but of God.</a:t>
            </a:r>
          </a:p>
          <a:p>
            <a:r>
              <a:rPr lang="en-US" sz="1400" dirty="0" smtClean="0"/>
              <a:t>C. Through the things the apostles speak (v. 13).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They (apostles) received through Holy Spirit (v. 14-16).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(v. 16) “instruct” </a:t>
            </a:r>
            <a:r>
              <a:rPr lang="en-US" sz="1400" dirty="0" err="1" smtClean="0"/>
              <a:t>symbibazo</a:t>
            </a:r>
            <a:r>
              <a:rPr lang="en-US" sz="1400" dirty="0" smtClean="0"/>
              <a:t> – knit together. That he may be of the same mind.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Apostles have mind of Christ through Holy Spirit, the revealed that to us in the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i="1" dirty="0" smtClean="0"/>
              <a:t>The apostle’s message didn’t need human wisdom and philosophy to make the message powerful. We don’t either! (3:4-7)!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F2108-EC0C-4F54-976F-8A81D8AD6A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7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Wisdom From God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/>
              <a:t>1 Corinthians 2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1072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How should the message be proclaimed?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In Simplicity</a:t>
            </a:r>
          </a:p>
          <a:p>
            <a:pPr marL="0" indent="0" algn="ctr">
              <a:buNone/>
            </a:pPr>
            <a:r>
              <a:rPr lang="en-US" sz="2800" b="1" dirty="0" smtClean="0"/>
              <a:t>v. 1-2</a:t>
            </a:r>
          </a:p>
          <a:p>
            <a:pPr marL="0" indent="0" algn="ctr">
              <a:buNone/>
            </a:pPr>
            <a:r>
              <a:rPr lang="en-US" sz="3200" b="1" dirty="0" smtClean="0"/>
              <a:t>In Power</a:t>
            </a:r>
          </a:p>
          <a:p>
            <a:pPr marL="0" indent="0" algn="ctr">
              <a:buNone/>
            </a:pPr>
            <a:r>
              <a:rPr lang="en-US" sz="2800" b="1" dirty="0" smtClean="0"/>
              <a:t>v. 3-5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10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Where does the message come from?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Wisdom</a:t>
            </a:r>
          </a:p>
          <a:p>
            <a:pPr marL="0" indent="0" algn="ctr">
              <a:buNone/>
            </a:pPr>
            <a:r>
              <a:rPr lang="en-US" sz="2800" b="1" dirty="0" smtClean="0"/>
              <a:t>v. 6</a:t>
            </a:r>
          </a:p>
          <a:p>
            <a:pPr marL="0" indent="0" algn="ctr">
              <a:buNone/>
            </a:pPr>
            <a:r>
              <a:rPr lang="en-US" sz="3200" b="1" dirty="0" smtClean="0"/>
              <a:t>Wisdom From God</a:t>
            </a:r>
          </a:p>
          <a:p>
            <a:pPr marL="0" indent="0" algn="ctr">
              <a:buNone/>
            </a:pPr>
            <a:r>
              <a:rPr lang="en-US" sz="2800" b="1" dirty="0" smtClean="0"/>
              <a:t>v. 7-9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988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How do we receive this message?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75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The Apostolic Gospel</a:t>
            </a:r>
          </a:p>
          <a:p>
            <a:pPr marL="0" indent="0" algn="ctr">
              <a:buNone/>
            </a:pPr>
            <a:r>
              <a:rPr lang="en-US" sz="2800" b="1" dirty="0" smtClean="0"/>
              <a:t>v. 10</a:t>
            </a:r>
          </a:p>
          <a:p>
            <a:pPr marL="0" indent="0" algn="ctr">
              <a:buNone/>
            </a:pPr>
            <a:r>
              <a:rPr lang="en-US" sz="3200" b="1" dirty="0" smtClean="0"/>
              <a:t>Not Man’s Ideas</a:t>
            </a:r>
          </a:p>
          <a:p>
            <a:pPr marL="0" indent="0" algn="ctr">
              <a:buNone/>
            </a:pPr>
            <a:r>
              <a:rPr lang="en-US" sz="2800" b="1" dirty="0" smtClean="0"/>
              <a:t>v. 11-12</a:t>
            </a:r>
          </a:p>
          <a:p>
            <a:pPr marL="0" indent="0" algn="ctr">
              <a:buNone/>
            </a:pPr>
            <a:r>
              <a:rPr lang="en-US" sz="3200" b="1" dirty="0" smtClean="0"/>
              <a:t>By Inspiration of the Holy Spirit</a:t>
            </a:r>
          </a:p>
          <a:p>
            <a:pPr marL="0" indent="0" algn="ctr">
              <a:buNone/>
            </a:pPr>
            <a:r>
              <a:rPr lang="en-US" sz="2800" b="1" dirty="0" smtClean="0"/>
              <a:t>v. 13-16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19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154</TotalTime>
  <Words>534</Words>
  <Application>Microsoft Office PowerPoint</Application>
  <PresentationFormat>Widescreen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Mesh</vt:lpstr>
      <vt:lpstr>Wisdom From God</vt:lpstr>
      <vt:lpstr>How should the message be proclaimed?</vt:lpstr>
      <vt:lpstr>Where does the message come from?</vt:lpstr>
      <vt:lpstr>How do we receive this message?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Wisdom From God</dc:title>
  <dc:creator>Jeremiah Cox</dc:creator>
  <cp:lastModifiedBy>Jeremiah Cox</cp:lastModifiedBy>
  <cp:revision>13</cp:revision>
  <dcterms:created xsi:type="dcterms:W3CDTF">2013-12-08T02:50:37Z</dcterms:created>
  <dcterms:modified xsi:type="dcterms:W3CDTF">2013-12-08T14:36:26Z</dcterms:modified>
</cp:coreProperties>
</file>