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1CEB9-8773-42D0-81F8-4D55513FBEFE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1A399-63E3-48C4-A542-D3D72316A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81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1A399-63E3-48C4-A542-D3D72316AA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96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1. It is incumbent for Christians to understand sanctification. </a:t>
            </a:r>
          </a:p>
          <a:p>
            <a:r>
              <a:rPr lang="en-US" sz="2400" dirty="0" smtClean="0"/>
              <a:t>2. Sanctification is seen throughout the Old Testament and also in the New Testament.</a:t>
            </a:r>
          </a:p>
          <a:p>
            <a:r>
              <a:rPr lang="en-US" sz="2400" dirty="0" smtClean="0"/>
              <a:t>3. To know sanctification is to know how to be a Christian.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1A399-63E3-48C4-A542-D3D72316AA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74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I.	Sanctification Defined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Sanctification </a:t>
            </a:r>
            <a:r>
              <a:rPr lang="en-US" sz="1800" dirty="0" err="1" smtClean="0"/>
              <a:t>hagiasmos</a:t>
            </a:r>
            <a:r>
              <a:rPr lang="en-US" sz="1800" dirty="0" smtClean="0"/>
              <a:t> - properly purification, that is, (the state) purity; concretely (by Hebraism) a purifier: - holiness, sanctification.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To render or declare sacred or holy, consecrate... (2) to separate from things profane and dedicate to God to consecrate (Thayer)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Holy </a:t>
            </a:r>
            <a:r>
              <a:rPr lang="en-US" sz="1800" dirty="0" err="1" smtClean="0"/>
              <a:t>hagios</a:t>
            </a:r>
            <a:r>
              <a:rPr lang="en-US" sz="1800" dirty="0" smtClean="0"/>
              <a:t> - sacred (physically pure, morally blameless or religious, ceremonially consecrated): - (most) holy (one, thing), saint.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Fundamentally signifies separated, and hence, in Scripture in its moral and spiritual significance, separated from sin and therefore consecrated to God (Vines).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1A399-63E3-48C4-A542-D3D72316AA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0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A. The seventh day (Sabbath). (Genesis 2:1-3)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Set the day apart from others.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Exodus 20:8-11 (Ten commandments)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Remember the Sabbath.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Exodus 16:26-30</a:t>
            </a:r>
          </a:p>
          <a:p>
            <a:r>
              <a:rPr lang="en-US" sz="1800" dirty="0" smtClean="0"/>
              <a:t>B. The Tabernacle. (Exodus 29:43-46)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It was sanctified by “My (God’s) Glory.”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Exodus 25:21-22 (Ark of the Testimony; mercy seat)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Exodus 26:34 (Mercy seat/Ark of the Testimony in MOST HOLY.)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This was the Most Holy place because that is where God would meet with them.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1A399-63E3-48C4-A542-D3D72316AA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64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C. The Alter of Incense. (Exodus 30:1-10)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Certain requirements of what to offer (v. 9).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This was “most holy to the Lord” (v. 10).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err="1" smtClean="0"/>
              <a:t>Nadab</a:t>
            </a:r>
            <a:r>
              <a:rPr lang="en-US" sz="1800" dirty="0" smtClean="0"/>
              <a:t> and </a:t>
            </a:r>
            <a:r>
              <a:rPr lang="en-US" sz="1800" dirty="0" err="1" smtClean="0"/>
              <a:t>Abihu</a:t>
            </a:r>
            <a:r>
              <a:rPr lang="en-US" sz="1800" dirty="0" smtClean="0"/>
              <a:t>. (Leviticus 10:1-3)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Nothing inherently wrong with offering. It wasn’t according to the requirements of what God designated as holy.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Profane – strange. Take something holy (consecrated), and make it common.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Exodus 30:6 (before veil/Ark of Testimony) </a:t>
            </a:r>
            <a:r>
              <a:rPr lang="en-US" sz="1800" dirty="0" smtClean="0">
                <a:sym typeface="Wingdings" panose="05000000000000000000" pitchFamily="2" charset="2"/>
              </a:rPr>
              <a:t> </a:t>
            </a:r>
            <a:r>
              <a:rPr lang="en-US" sz="1800" dirty="0" smtClean="0"/>
              <a:t>Leviticus 16:11-13 (fire from altar, bring inside veil, before mercy seat) </a:t>
            </a:r>
            <a:r>
              <a:rPr lang="en-US" sz="1800" dirty="0" smtClean="0">
                <a:sym typeface="Wingdings" panose="05000000000000000000" pitchFamily="2" charset="2"/>
              </a:rPr>
              <a:t> </a:t>
            </a:r>
            <a:r>
              <a:rPr lang="en-US" sz="1800" dirty="0" smtClean="0"/>
              <a:t>Leviticus 10:1 (Profane fire, not authorized fire from altar of burnt offering).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1A399-63E3-48C4-A542-D3D72316AA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82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D. The Nation of Israel. (Exodus 19:3-6)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Chosen by God out of love. (Deuteronomy 7:6-8)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Privilege.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10:15 (Chosen above all other people.)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Because they are chosen, they are sanctified (set apart/holy).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Leviticus 20:7, 8, 26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1A399-63E3-48C4-A542-D3D72316AA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4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A. Christians/Saints (sacred; pure; ceremonially consecrated). (Jude1:1; 1 Corinthians 1:2)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“with all who…call on the name of Jesus Christ our Lord” – 1 Corinthians 1:2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The Sanctified are the saved (Romans 10:13).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1A399-63E3-48C4-A542-D3D72316AA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60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B. Sanctified by the Holy Spirit. (2 Thessalonians 2:13-14)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Through the word of God (John 17:8, 17; 1 Peter 1:22-25).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Through obedience to the word (Hebrews 5:8-9).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Sprinkled by the blood of Christ (Hebrews 9:11-14).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Sanctify for purifying of the flesh (v. 13) </a:t>
            </a:r>
            <a:r>
              <a:rPr lang="en-US" sz="1400" dirty="0" smtClean="0">
                <a:sym typeface="Wingdings" panose="05000000000000000000" pitchFamily="2" charset="2"/>
              </a:rPr>
              <a:t></a:t>
            </a:r>
            <a:r>
              <a:rPr lang="en-US" sz="1400" dirty="0" smtClean="0"/>
              <a:t>(Leviticus 14:1-7).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Blood of Christ cleanses (v. 14) </a:t>
            </a:r>
            <a:r>
              <a:rPr lang="en-US" sz="1400" dirty="0" smtClean="0">
                <a:sym typeface="Wingdings" panose="05000000000000000000" pitchFamily="2" charset="2"/>
              </a:rPr>
              <a:t></a:t>
            </a:r>
            <a:r>
              <a:rPr lang="en-US" sz="1400" dirty="0" smtClean="0"/>
              <a:t>(1 John 1:7)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“to serve the living God” (v. 14) </a:t>
            </a:r>
            <a:r>
              <a:rPr lang="en-US" sz="1400" dirty="0" smtClean="0">
                <a:sym typeface="Wingdings" panose="05000000000000000000" pitchFamily="2" charset="2"/>
              </a:rPr>
              <a:t></a:t>
            </a:r>
            <a:r>
              <a:rPr lang="en-US" sz="1400" dirty="0" smtClean="0"/>
              <a:t>(Exodus 29:20-22; Aaron and priests consecrated by sprinkling of ram blood)(Christians also Priests, consecrated by sprinkling of Christ’s blood; 1 Peter 2:9-10)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Consecrated – set apart and dedicated to the service of God.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Because of this we are to be different (Romans 12:1-2).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Be Holy! 1 Peter 1:13-16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1A399-63E3-48C4-A542-D3D72316AA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25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Corinthians 6:9-11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Do </a:t>
            </a:r>
            <a:r>
              <a:rPr lang="en-US" sz="3200" dirty="0"/>
              <a:t>you not know that the unrighteous will not inherit the kingdom of God? Do not be deceived. Neither fornicators, nor idolaters, nor adulterers, nor homosexuals, nor </a:t>
            </a:r>
            <a:r>
              <a:rPr lang="en-US" sz="3200" dirty="0" smtClean="0"/>
              <a:t>sodomites, </a:t>
            </a:r>
            <a:r>
              <a:rPr lang="en-US" sz="3200" baseline="30000" dirty="0" smtClean="0"/>
              <a:t>10</a:t>
            </a:r>
            <a:r>
              <a:rPr lang="en-US" sz="3200" dirty="0" smtClean="0"/>
              <a:t> nor </a:t>
            </a:r>
            <a:r>
              <a:rPr lang="en-US" sz="3200" dirty="0"/>
              <a:t>thieves, nor covetous, nor drunkards, nor revilers, nor </a:t>
            </a:r>
            <a:r>
              <a:rPr lang="en-US" sz="3200" dirty="0" err="1"/>
              <a:t>extortioners</a:t>
            </a:r>
            <a:r>
              <a:rPr lang="en-US" sz="3200" dirty="0"/>
              <a:t> will inherit the kingdom of </a:t>
            </a:r>
            <a:r>
              <a:rPr lang="en-US" sz="3200" dirty="0" smtClean="0"/>
              <a:t>God.</a:t>
            </a:r>
            <a:r>
              <a:rPr lang="en-US" sz="3200" baseline="30000" dirty="0" smtClean="0"/>
              <a:t> 11 </a:t>
            </a:r>
            <a:r>
              <a:rPr lang="en-US" sz="3200" dirty="0" smtClean="0"/>
              <a:t>And </a:t>
            </a:r>
            <a:r>
              <a:rPr lang="en-US" sz="3200" dirty="0"/>
              <a:t>such were some of you. But you were washed, but </a:t>
            </a:r>
            <a:r>
              <a:rPr lang="en-US" sz="3200" u="sng" dirty="0"/>
              <a:t>you were sanctified</a:t>
            </a:r>
            <a:r>
              <a:rPr lang="en-US" sz="3200" dirty="0"/>
              <a:t>, but you were justified in the name of the Lord Jesus and by the Spirit of our God.</a:t>
            </a:r>
          </a:p>
        </p:txBody>
      </p:sp>
    </p:spTree>
    <p:extLst>
      <p:ext uri="{BB962C8B-B14F-4D97-AF65-F5344CB8AC3E}">
        <p14:creationId xmlns:p14="http://schemas.microsoft.com/office/powerpoint/2010/main" val="154605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You Were </a:t>
            </a:r>
            <a:r>
              <a:rPr lang="en-US" sz="6600" b="1" dirty="0"/>
              <a:t>S</a:t>
            </a:r>
            <a:r>
              <a:rPr lang="en-US" sz="6600" b="1" dirty="0" smtClean="0"/>
              <a:t>anctified!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1 Corinthians 6:9-11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87190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Sanctification </a:t>
            </a:r>
            <a:r>
              <a:rPr lang="en-US" b="1" dirty="0"/>
              <a:t>Defined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Sanctification (</a:t>
            </a:r>
            <a:r>
              <a:rPr lang="en-US" sz="3200" i="1" dirty="0" err="1" smtClean="0"/>
              <a:t>hagiasmos</a:t>
            </a:r>
            <a:r>
              <a:rPr lang="en-US" sz="3200" i="1" dirty="0" smtClean="0"/>
              <a:t>)</a:t>
            </a:r>
            <a:r>
              <a:rPr lang="en-US" sz="3200" dirty="0" smtClean="0"/>
              <a:t> </a:t>
            </a:r>
            <a:r>
              <a:rPr lang="en-US" sz="3200" dirty="0"/>
              <a:t>- properly </a:t>
            </a:r>
            <a:r>
              <a:rPr lang="en-US" sz="3200" dirty="0" smtClean="0"/>
              <a:t>purification</a:t>
            </a:r>
            <a:r>
              <a:rPr lang="en-US" sz="3200" dirty="0"/>
              <a:t> </a:t>
            </a:r>
            <a:r>
              <a:rPr lang="en-US" sz="3200" dirty="0" smtClean="0"/>
              <a:t>– holiness.</a:t>
            </a:r>
            <a:endParaRPr lang="en-US" sz="3200" dirty="0"/>
          </a:p>
          <a:p>
            <a:pPr lvl="1"/>
            <a:r>
              <a:rPr lang="en-US" sz="2400" dirty="0" smtClean="0"/>
              <a:t>To </a:t>
            </a:r>
            <a:r>
              <a:rPr lang="en-US" sz="2400" dirty="0"/>
              <a:t>render or declare sacred or holy, consecrate... (2) to separate from things profane and dedicate to God to consecrate (Thayer)</a:t>
            </a:r>
          </a:p>
          <a:p>
            <a:r>
              <a:rPr lang="en-US" sz="3200" dirty="0" smtClean="0"/>
              <a:t>Holy (</a:t>
            </a:r>
            <a:r>
              <a:rPr lang="en-US" sz="3200" i="1" dirty="0" err="1" smtClean="0"/>
              <a:t>hagios</a:t>
            </a:r>
            <a:r>
              <a:rPr lang="en-US" sz="3200" i="1" dirty="0" smtClean="0"/>
              <a:t>)</a:t>
            </a:r>
            <a:r>
              <a:rPr lang="en-US" sz="3200" dirty="0" smtClean="0"/>
              <a:t> </a:t>
            </a:r>
            <a:r>
              <a:rPr lang="en-US" sz="3200" dirty="0"/>
              <a:t>- sacred (physically pure, morally blameless or religious, ceremonially </a:t>
            </a:r>
            <a:r>
              <a:rPr lang="en-US" sz="3200" dirty="0" smtClean="0"/>
              <a:t>consecrated</a:t>
            </a:r>
            <a:r>
              <a:rPr lang="en-US" sz="3200" dirty="0"/>
              <a:t>)</a:t>
            </a:r>
            <a:r>
              <a:rPr lang="en-US" sz="3200" dirty="0" smtClean="0"/>
              <a:t>.</a:t>
            </a:r>
            <a:endParaRPr lang="en-US" sz="3200" dirty="0"/>
          </a:p>
          <a:p>
            <a:pPr lvl="1"/>
            <a:r>
              <a:rPr lang="en-US" sz="2400" dirty="0" smtClean="0"/>
              <a:t>Fundamentally </a:t>
            </a:r>
            <a:r>
              <a:rPr lang="en-US" sz="2400" dirty="0"/>
              <a:t>signifies separated, and hence, in Scripture in its moral and spiritual significance, separated from sin and therefore consecrated to God (Vines).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12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Old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38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A. The </a:t>
            </a:r>
            <a:r>
              <a:rPr lang="en-US" sz="3200" dirty="0"/>
              <a:t>seventh </a:t>
            </a:r>
            <a:r>
              <a:rPr lang="en-US" sz="3200" dirty="0" smtClean="0"/>
              <a:t>day. </a:t>
            </a:r>
            <a:r>
              <a:rPr lang="en-US" sz="3200" dirty="0"/>
              <a:t>(Genesis 2:1-3)</a:t>
            </a:r>
          </a:p>
          <a:p>
            <a:r>
              <a:rPr lang="en-US" sz="2400" dirty="0" smtClean="0"/>
              <a:t>Set </a:t>
            </a:r>
            <a:r>
              <a:rPr lang="en-US" sz="2400" dirty="0"/>
              <a:t>the day apart from others.</a:t>
            </a:r>
          </a:p>
          <a:p>
            <a:r>
              <a:rPr lang="en-US" sz="2400" dirty="0" smtClean="0"/>
              <a:t>Exodus 20:8-11</a:t>
            </a:r>
            <a:endParaRPr lang="en-US" sz="2400" dirty="0"/>
          </a:p>
          <a:p>
            <a:pPr lvl="1"/>
            <a:r>
              <a:rPr lang="en-US" sz="2200" dirty="0" smtClean="0"/>
              <a:t>Remember </a:t>
            </a:r>
            <a:r>
              <a:rPr lang="en-US" sz="2200" dirty="0"/>
              <a:t>the Sabbath.</a:t>
            </a:r>
          </a:p>
          <a:p>
            <a:pPr lvl="1"/>
            <a:r>
              <a:rPr lang="en-US" sz="2200" dirty="0" smtClean="0"/>
              <a:t>Exodus </a:t>
            </a:r>
            <a:r>
              <a:rPr lang="en-US" sz="2200" dirty="0"/>
              <a:t>16:26-30</a:t>
            </a:r>
          </a:p>
          <a:p>
            <a:pPr marL="0" indent="0">
              <a:buNone/>
            </a:pPr>
            <a:r>
              <a:rPr lang="en-US" sz="3200" dirty="0" smtClean="0"/>
              <a:t>B. The </a:t>
            </a:r>
            <a:r>
              <a:rPr lang="en-US" sz="3200" dirty="0"/>
              <a:t>Tabernacle. (Exodus 29:43-46)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was </a:t>
            </a:r>
            <a:r>
              <a:rPr lang="en-US" sz="2400" dirty="0" smtClean="0"/>
              <a:t>sanctified.</a:t>
            </a:r>
            <a:endParaRPr lang="en-US" sz="2400" dirty="0"/>
          </a:p>
          <a:p>
            <a:r>
              <a:rPr lang="en-US" sz="2400" dirty="0" smtClean="0"/>
              <a:t>Exodus 25:21-22</a:t>
            </a:r>
            <a:endParaRPr lang="en-US" sz="2400" dirty="0"/>
          </a:p>
          <a:p>
            <a:pPr lvl="1"/>
            <a:r>
              <a:rPr lang="en-US" sz="2200" dirty="0" smtClean="0"/>
              <a:t>Exodus 26:34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47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Old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123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C. The </a:t>
            </a:r>
            <a:r>
              <a:rPr lang="en-US" sz="3200" dirty="0"/>
              <a:t>Alter of Incense. (Exodus 30:1-10)</a:t>
            </a:r>
          </a:p>
          <a:p>
            <a:r>
              <a:rPr lang="en-US" sz="2400" dirty="0" smtClean="0"/>
              <a:t>Certain </a:t>
            </a:r>
            <a:r>
              <a:rPr lang="en-US" sz="2400" dirty="0"/>
              <a:t>requirements of what to offer (v. 9).</a:t>
            </a:r>
          </a:p>
          <a:p>
            <a:r>
              <a:rPr lang="en-US" sz="2400" dirty="0" smtClean="0"/>
              <a:t>This </a:t>
            </a:r>
            <a:r>
              <a:rPr lang="en-US" sz="2400" dirty="0"/>
              <a:t>was “most holy to the Lord” (v. 10).</a:t>
            </a:r>
          </a:p>
          <a:p>
            <a:r>
              <a:rPr lang="en-US" sz="2400" dirty="0" err="1" smtClean="0"/>
              <a:t>Nadab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err="1"/>
              <a:t>Abihu</a:t>
            </a:r>
            <a:r>
              <a:rPr lang="en-US" sz="2400" dirty="0"/>
              <a:t>. (Leviticus 10:1-3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n-US" sz="2200" dirty="0" smtClean="0"/>
              <a:t>Profane – strange. Take something holy, and make it </a:t>
            </a:r>
            <a:r>
              <a:rPr lang="en-US" sz="2200" smtClean="0"/>
              <a:t>common</a:t>
            </a:r>
            <a:r>
              <a:rPr lang="en-US" sz="2200" smtClean="0"/>
              <a:t>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6354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Old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D. The Nation of Israel. (Exodus 19:3-6)</a:t>
            </a:r>
          </a:p>
          <a:p>
            <a:r>
              <a:rPr lang="en-US" sz="2400" dirty="0"/>
              <a:t>Deuteronomy 7:6-8</a:t>
            </a:r>
          </a:p>
          <a:p>
            <a:pPr lvl="1"/>
            <a:r>
              <a:rPr lang="en-US" sz="2200" dirty="0"/>
              <a:t>10:15</a:t>
            </a:r>
          </a:p>
          <a:p>
            <a:r>
              <a:rPr lang="en-US" sz="2400" dirty="0"/>
              <a:t>Because they are chosen, they are sanctified (set apart/holy). </a:t>
            </a:r>
          </a:p>
          <a:p>
            <a:pPr lvl="1"/>
            <a:r>
              <a:rPr lang="en-US" sz="2200" dirty="0"/>
              <a:t>Leviticus 20:7, 8, 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A. Christians/Saints </a:t>
            </a:r>
            <a:r>
              <a:rPr lang="en-US" sz="3200" dirty="0"/>
              <a:t>(Jude1:1; 1 Corinthians 1:2)</a:t>
            </a:r>
          </a:p>
          <a:p>
            <a:r>
              <a:rPr lang="en-US" sz="2400" dirty="0" smtClean="0"/>
              <a:t>“</a:t>
            </a:r>
            <a:r>
              <a:rPr lang="en-US" sz="2400" dirty="0"/>
              <a:t>with all who…</a:t>
            </a:r>
            <a:r>
              <a:rPr lang="en-US" sz="2400" u="sng" dirty="0"/>
              <a:t>call on the name of Jesus Christ our Lord</a:t>
            </a:r>
            <a:r>
              <a:rPr lang="en-US" sz="2400" dirty="0" smtClean="0"/>
              <a:t>” 1 </a:t>
            </a:r>
            <a:r>
              <a:rPr lang="en-US" sz="2400" dirty="0"/>
              <a:t>Corinthians 1:2</a:t>
            </a:r>
          </a:p>
          <a:p>
            <a:pPr lvl="1"/>
            <a:r>
              <a:rPr lang="en-US" sz="2200" dirty="0" smtClean="0"/>
              <a:t>The </a:t>
            </a:r>
            <a:r>
              <a:rPr lang="en-US" sz="2200" dirty="0"/>
              <a:t>Sanctified are the saved (Romans 10:13</a:t>
            </a:r>
            <a:r>
              <a:rPr lang="en-US" sz="2200" dirty="0" smtClean="0"/>
              <a:t>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2773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B. </a:t>
            </a:r>
            <a:r>
              <a:rPr lang="en-US" sz="3200" dirty="0"/>
              <a:t>B</a:t>
            </a:r>
            <a:r>
              <a:rPr lang="en-US" sz="3200" dirty="0" smtClean="0"/>
              <a:t>y </a:t>
            </a:r>
            <a:r>
              <a:rPr lang="en-US" sz="3200" dirty="0"/>
              <a:t>the Holy Spirit. (2 Thessalonians 2:13-14)</a:t>
            </a:r>
          </a:p>
          <a:p>
            <a:r>
              <a:rPr lang="en-US" sz="2400" dirty="0" smtClean="0"/>
              <a:t>John </a:t>
            </a:r>
            <a:r>
              <a:rPr lang="en-US" sz="2400" dirty="0"/>
              <a:t>17:8, 17; 1 Peter </a:t>
            </a:r>
            <a:r>
              <a:rPr lang="en-US" sz="2400" dirty="0" smtClean="0"/>
              <a:t>1:22-25</a:t>
            </a:r>
            <a:endParaRPr lang="en-US" sz="2400" dirty="0"/>
          </a:p>
          <a:p>
            <a:r>
              <a:rPr lang="en-US" sz="2400" dirty="0" smtClean="0"/>
              <a:t>Obedience (Hebrews </a:t>
            </a:r>
            <a:r>
              <a:rPr lang="en-US" sz="2400" dirty="0"/>
              <a:t>5:8-9).</a:t>
            </a:r>
          </a:p>
          <a:p>
            <a:pPr lvl="1"/>
            <a:r>
              <a:rPr lang="en-US" sz="2200" dirty="0"/>
              <a:t>T</a:t>
            </a:r>
            <a:r>
              <a:rPr lang="en-US" sz="2200" dirty="0" smtClean="0"/>
              <a:t>he </a:t>
            </a:r>
            <a:r>
              <a:rPr lang="en-US" sz="2200" dirty="0"/>
              <a:t>blood of Christ (Hebrews 9:11-14).</a:t>
            </a:r>
          </a:p>
          <a:p>
            <a:pPr lvl="2"/>
            <a:r>
              <a:rPr lang="en-US" sz="2200" dirty="0" smtClean="0"/>
              <a:t>Sanctify </a:t>
            </a:r>
            <a:r>
              <a:rPr lang="en-US" sz="2200" dirty="0"/>
              <a:t>for purifying of the flesh (v. 13) </a:t>
            </a:r>
            <a:r>
              <a:rPr lang="en-US" sz="2200" dirty="0" smtClean="0">
                <a:sym typeface="Wingdings" panose="05000000000000000000" pitchFamily="2" charset="2"/>
              </a:rPr>
              <a:t> </a:t>
            </a:r>
            <a:r>
              <a:rPr lang="en-US" sz="2200" dirty="0" smtClean="0"/>
              <a:t>(</a:t>
            </a:r>
            <a:r>
              <a:rPr lang="en-US" sz="2200" dirty="0"/>
              <a:t>Leviticus 14:1-7).</a:t>
            </a:r>
          </a:p>
          <a:p>
            <a:pPr lvl="2"/>
            <a:r>
              <a:rPr lang="en-US" sz="2200" dirty="0" smtClean="0"/>
              <a:t>Blood </a:t>
            </a:r>
            <a:r>
              <a:rPr lang="en-US" sz="2200" dirty="0"/>
              <a:t>of Christ cleanses (v. 14) </a:t>
            </a:r>
            <a:r>
              <a:rPr lang="en-US" sz="2200" dirty="0" smtClean="0">
                <a:sym typeface="Wingdings" panose="05000000000000000000" pitchFamily="2" charset="2"/>
              </a:rPr>
              <a:t> </a:t>
            </a:r>
            <a:r>
              <a:rPr lang="en-US" sz="2200" dirty="0" smtClean="0"/>
              <a:t>(</a:t>
            </a:r>
            <a:r>
              <a:rPr lang="en-US" sz="2200" dirty="0"/>
              <a:t>1 John 1:7)</a:t>
            </a:r>
          </a:p>
          <a:p>
            <a:pPr lvl="3"/>
            <a:r>
              <a:rPr lang="en-US" sz="2200" dirty="0" smtClean="0"/>
              <a:t>“</a:t>
            </a:r>
            <a:r>
              <a:rPr lang="en-US" sz="2200" dirty="0"/>
              <a:t>to serve the living God” (v. 14) </a:t>
            </a:r>
            <a:r>
              <a:rPr lang="en-US" sz="2200" dirty="0" smtClean="0">
                <a:sym typeface="Wingdings" panose="05000000000000000000" pitchFamily="2" charset="2"/>
              </a:rPr>
              <a:t> </a:t>
            </a:r>
            <a:r>
              <a:rPr lang="en-US" sz="2200" dirty="0" smtClean="0"/>
              <a:t>(</a:t>
            </a:r>
            <a:r>
              <a:rPr lang="en-US" sz="2200" dirty="0"/>
              <a:t>Exodus 29:20-22; </a:t>
            </a:r>
            <a:r>
              <a:rPr lang="en-US" sz="2200" dirty="0" smtClean="0"/>
              <a:t>1 </a:t>
            </a:r>
            <a:r>
              <a:rPr lang="en-US" sz="2200" dirty="0"/>
              <a:t>Peter 2:9-10</a:t>
            </a:r>
            <a:r>
              <a:rPr lang="en-US" sz="2200" dirty="0" smtClean="0"/>
              <a:t>)</a:t>
            </a:r>
            <a:endParaRPr lang="en-US" sz="2200" dirty="0"/>
          </a:p>
          <a:p>
            <a:r>
              <a:rPr lang="en-US" sz="2400" dirty="0" smtClean="0"/>
              <a:t>Christians are set apart. </a:t>
            </a:r>
            <a:r>
              <a:rPr lang="en-US" sz="2400" dirty="0"/>
              <a:t>(Romans 12:1-2).</a:t>
            </a:r>
          </a:p>
          <a:p>
            <a:pPr lvl="1"/>
            <a:r>
              <a:rPr lang="en-US" sz="2200" dirty="0" smtClean="0"/>
              <a:t>1 </a:t>
            </a:r>
            <a:r>
              <a:rPr lang="en-US" sz="2200" dirty="0"/>
              <a:t>Peter </a:t>
            </a:r>
            <a:r>
              <a:rPr lang="en-US" sz="2200" dirty="0" smtClean="0"/>
              <a:t>1:13-16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8633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Peter 1:13-16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Therefore </a:t>
            </a:r>
            <a:r>
              <a:rPr lang="en-US" sz="3200" dirty="0"/>
              <a:t>gird up the loins of your mind, be sober, and rest your hope fully upon the grace that is to be brought to you at the revelation of Jesus </a:t>
            </a:r>
            <a:r>
              <a:rPr lang="en-US" sz="3200" dirty="0" smtClean="0"/>
              <a:t>Christ;  </a:t>
            </a:r>
            <a:r>
              <a:rPr lang="en-US" sz="3200" baseline="30000" dirty="0" smtClean="0"/>
              <a:t>14</a:t>
            </a:r>
            <a:r>
              <a:rPr lang="en-US" sz="3200" dirty="0" smtClean="0"/>
              <a:t> as </a:t>
            </a:r>
            <a:r>
              <a:rPr lang="en-US" sz="3200" dirty="0"/>
              <a:t>obedient children, not conforming yourselves to the former lusts, as in your </a:t>
            </a:r>
            <a:r>
              <a:rPr lang="en-US" sz="3200" dirty="0" smtClean="0"/>
              <a:t>ignorance; </a:t>
            </a:r>
            <a:r>
              <a:rPr lang="en-US" sz="3200" baseline="30000" dirty="0" smtClean="0"/>
              <a:t>15</a:t>
            </a:r>
            <a:r>
              <a:rPr lang="en-US" sz="3200" dirty="0" smtClean="0"/>
              <a:t> but </a:t>
            </a:r>
            <a:r>
              <a:rPr lang="en-US" sz="3200" dirty="0"/>
              <a:t>as He who called you is holy, you also be holy in all your </a:t>
            </a:r>
            <a:r>
              <a:rPr lang="en-US" sz="3200" dirty="0" smtClean="0"/>
              <a:t>conduct, </a:t>
            </a:r>
            <a:r>
              <a:rPr lang="en-US" sz="3200" baseline="30000" dirty="0" smtClean="0"/>
              <a:t>16</a:t>
            </a:r>
            <a:r>
              <a:rPr lang="en-US" sz="3200" dirty="0" smtClean="0"/>
              <a:t> because </a:t>
            </a:r>
            <a:r>
              <a:rPr lang="en-US" sz="3200" dirty="0"/>
              <a:t>it is written, "</a:t>
            </a:r>
            <a:r>
              <a:rPr lang="en-US" sz="3200" u="sng" dirty="0"/>
              <a:t>BE HOLY, FOR I AM HOLY</a:t>
            </a:r>
            <a:r>
              <a:rPr lang="en-US" sz="3200" dirty="0" smtClean="0"/>
              <a:t>."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781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529</TotalTime>
  <Words>1053</Words>
  <Application>Microsoft Office PowerPoint</Application>
  <PresentationFormat>Widescreen</PresentationFormat>
  <Paragraphs>99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Vapor Trail</vt:lpstr>
      <vt:lpstr>1 Corinthians 6:9-11 </vt:lpstr>
      <vt:lpstr>You Were Sanctified!</vt:lpstr>
      <vt:lpstr>Sanctification Defined</vt:lpstr>
      <vt:lpstr>Old Testament</vt:lpstr>
      <vt:lpstr>Old Testament</vt:lpstr>
      <vt:lpstr>Old Testament</vt:lpstr>
      <vt:lpstr>New Testament</vt:lpstr>
      <vt:lpstr>New Testament</vt:lpstr>
      <vt:lpstr>1 Peter 1:13-16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Were Sanctified!</dc:title>
  <dc:creator>Jeremiah Cox</dc:creator>
  <cp:lastModifiedBy>Jeremiah Cox</cp:lastModifiedBy>
  <cp:revision>28</cp:revision>
  <dcterms:created xsi:type="dcterms:W3CDTF">2013-11-23T03:04:17Z</dcterms:created>
  <dcterms:modified xsi:type="dcterms:W3CDTF">2013-11-24T14:32:18Z</dcterms:modified>
</cp:coreProperties>
</file>