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11C07-98A9-4D52-81C6-4220B5537A4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0396C-66F3-4292-B17E-83ABE96D4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8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1. It is important we know what sanctification means.</a:t>
            </a:r>
          </a:p>
          <a:p>
            <a:r>
              <a:rPr lang="en-US" sz="2400" dirty="0" smtClean="0"/>
              <a:t>2. Once we know, we can make application in our lives.</a:t>
            </a:r>
          </a:p>
          <a:p>
            <a:r>
              <a:rPr lang="en-US" sz="2400" dirty="0" smtClean="0"/>
              <a:t>3. The fact that we are sanctified tells us how to live.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5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I.	Sanctification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Sanctification </a:t>
            </a:r>
            <a:r>
              <a:rPr lang="en-US" sz="1800" dirty="0" err="1" smtClean="0"/>
              <a:t>hagiasmos</a:t>
            </a:r>
            <a:r>
              <a:rPr lang="en-US" sz="1800" dirty="0" smtClean="0"/>
              <a:t> - properly purification, that is, (the state) purity; concretely (by Hebraism) a purifier: - holiness, sanctification.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To render or declare sacred or holy, consecrate... (2) to separate from things profane and dedicate to God to consecrate (Thayer)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Holy </a:t>
            </a:r>
            <a:r>
              <a:rPr lang="en-US" sz="1800" dirty="0" err="1" smtClean="0"/>
              <a:t>hagios</a:t>
            </a:r>
            <a:r>
              <a:rPr lang="en-US" sz="1800" dirty="0" smtClean="0"/>
              <a:t> - sacred (physically pure, morally blameless or religious, ceremonially consecrated): - (most) holy (one, thing), saint.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Fundamentally signifies separated, and hence, in Scripture in its moral and spiritual significance, separated from sin and therefore consecrated to God (Vines).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4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III.	Sanctification includes continual abstinence from… 1 Corinthians 6:9-11</a:t>
            </a:r>
          </a:p>
          <a:p>
            <a:r>
              <a:rPr lang="en-US" sz="2000" dirty="0" smtClean="0"/>
              <a:t>A. Sexual Immorality. (1 Thessalonians 4:3-8)(fornicators, adulterers, homosexuals, sodomites)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 Corinthians 6:12-20 (body is not for sexual immorality).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(v. 18) – “Flee sexual immorality.”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Ephesians 5:3 – not to be mentioned as acceptable for saints (those sanctified). (Uncleanness – in a moral sense;: the impurity of lustful, luxurious living.)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54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Relationships (dating/man and woman)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Song of Solomon 2:4-7;3:1-5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Hebrews 13:4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17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B.	Drunkenness. (Proverbs 20:1)</a:t>
            </a:r>
          </a:p>
          <a:p>
            <a:r>
              <a:rPr lang="en-US" sz="1800" dirty="0" smtClean="0"/>
              <a:t>•	1 Peter 4:3-6</a:t>
            </a:r>
          </a:p>
          <a:p>
            <a:r>
              <a:rPr lang="en-US" sz="1800" dirty="0" smtClean="0"/>
              <a:t>o	Drunkenness (excess of wine) – </a:t>
            </a:r>
            <a:r>
              <a:rPr lang="en-US" sz="1800" dirty="0" err="1" smtClean="0"/>
              <a:t>oinophlugia</a:t>
            </a:r>
            <a:r>
              <a:rPr lang="en-US" sz="1800" dirty="0" smtClean="0"/>
              <a:t> - an overflow (or surplus) of wine, that is, </a:t>
            </a:r>
            <a:r>
              <a:rPr lang="en-US" sz="1800" dirty="0" err="1" smtClean="0"/>
              <a:t>vinolency</a:t>
            </a:r>
            <a:r>
              <a:rPr lang="en-US" sz="1800" dirty="0" smtClean="0"/>
              <a:t> (drunkenness): - excess of wine.</a:t>
            </a:r>
          </a:p>
          <a:p>
            <a:r>
              <a:rPr lang="en-US" sz="1800" dirty="0" smtClean="0"/>
              <a:t>	Too drunk to function.</a:t>
            </a:r>
          </a:p>
          <a:p>
            <a:r>
              <a:rPr lang="en-US" sz="1800" dirty="0" smtClean="0"/>
              <a:t>o	Revelries (</a:t>
            </a:r>
            <a:r>
              <a:rPr lang="en-US" sz="1800" dirty="0" err="1" smtClean="0"/>
              <a:t>revellings</a:t>
            </a:r>
            <a:r>
              <a:rPr lang="en-US" sz="1800" dirty="0" smtClean="0"/>
              <a:t>) – </a:t>
            </a:r>
            <a:r>
              <a:rPr lang="en-US" sz="1800" dirty="0" err="1" smtClean="0"/>
              <a:t>kōmos</a:t>
            </a:r>
            <a:r>
              <a:rPr lang="en-US" sz="1800" dirty="0" smtClean="0"/>
              <a:t> - a carousal (as if a letting loose): - </a:t>
            </a:r>
            <a:r>
              <a:rPr lang="en-US" sz="1800" dirty="0" err="1" smtClean="0"/>
              <a:t>revelling</a:t>
            </a:r>
            <a:r>
              <a:rPr lang="en-US" sz="1800" dirty="0" smtClean="0"/>
              <a:t>, rioting.</a:t>
            </a:r>
          </a:p>
          <a:p>
            <a:r>
              <a:rPr lang="en-US" sz="1800" dirty="0" smtClean="0"/>
              <a:t>	Drunk enough to do things you wouldn’t normally do.</a:t>
            </a:r>
          </a:p>
          <a:p>
            <a:r>
              <a:rPr lang="en-US" sz="1800" dirty="0" smtClean="0"/>
              <a:t>o	Drinking parties (</a:t>
            </a:r>
            <a:r>
              <a:rPr lang="en-US" sz="1800" dirty="0" err="1" smtClean="0"/>
              <a:t>banquetings</a:t>
            </a:r>
            <a:r>
              <a:rPr lang="en-US" sz="1800" dirty="0" smtClean="0"/>
              <a:t>) – </a:t>
            </a:r>
            <a:r>
              <a:rPr lang="en-US" sz="1800" dirty="0" err="1" smtClean="0"/>
              <a:t>potos</a:t>
            </a:r>
            <a:r>
              <a:rPr lang="en-US" sz="1800" dirty="0" smtClean="0"/>
              <a:t> – a drinking bout (a banquet – dinner or party).</a:t>
            </a:r>
          </a:p>
          <a:p>
            <a:r>
              <a:rPr lang="en-US" sz="1800" dirty="0" smtClean="0"/>
              <a:t>	Casually consuming alcohol with no intention of drunkenness.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68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IV.	Sanctification is more than abstaining from the exact physical act of sin… Matthew 5:17-30</a:t>
            </a:r>
          </a:p>
          <a:p>
            <a:r>
              <a:rPr lang="en-US" sz="1800" dirty="0" smtClean="0"/>
              <a:t>•	Romans 12:1-2 – Do not be conformed!</a:t>
            </a:r>
          </a:p>
          <a:p>
            <a:r>
              <a:rPr lang="en-US" sz="1800" dirty="0" smtClean="0"/>
              <a:t>o	Entertainment is trying to conform you to worldliness.</a:t>
            </a:r>
          </a:p>
          <a:p>
            <a:r>
              <a:rPr lang="en-US" sz="1800" dirty="0" smtClean="0"/>
              <a:t>•	1 Peter 1:13-16</a:t>
            </a:r>
          </a:p>
          <a:p>
            <a:r>
              <a:rPr lang="en-US" sz="1800" dirty="0" smtClean="0"/>
              <a:t>o	God is holy. We are His people. We should therefore be holy!</a:t>
            </a:r>
          </a:p>
          <a:p>
            <a:r>
              <a:rPr lang="en-US" sz="1800" dirty="0" smtClean="0"/>
              <a:t>•	Romans 6:1-14</a:t>
            </a:r>
          </a:p>
          <a:p>
            <a:r>
              <a:rPr lang="en-US" sz="1800" dirty="0" smtClean="0"/>
              <a:t>o	A slave who is freed does not return to the previous owners dwelling to relax.</a:t>
            </a:r>
          </a:p>
          <a:p>
            <a:r>
              <a:rPr lang="en-US" sz="1800" dirty="0" smtClean="0"/>
              <a:t>o	He gets away from that place.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1.	We Christians are sanctified and should live a life according to that sanctification.</a:t>
            </a:r>
          </a:p>
          <a:p>
            <a:r>
              <a:rPr lang="en-US" sz="3200" dirty="0" smtClean="0"/>
              <a:t>2.	We are to be like God. “Be holy for I am holy!”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396C-66F3-4292-B17E-83ABE96D40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6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6:9-11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Do </a:t>
            </a:r>
            <a:r>
              <a:rPr lang="en-US" sz="3200" dirty="0"/>
              <a:t>you not know that the unrighteous will not inherit the kingdom of God? Do not be deceived. Neither fornicators, nor idolaters, nor adulterers, nor homosexuals, nor </a:t>
            </a:r>
            <a:r>
              <a:rPr lang="en-US" sz="3200" dirty="0" smtClean="0"/>
              <a:t>sodomites, 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nor </a:t>
            </a:r>
            <a:r>
              <a:rPr lang="en-US" sz="3200" dirty="0"/>
              <a:t>thieves, nor covetous, nor drunkards, nor revilers, nor </a:t>
            </a:r>
            <a:r>
              <a:rPr lang="en-US" sz="3200" dirty="0" err="1"/>
              <a:t>extortioners</a:t>
            </a:r>
            <a:r>
              <a:rPr lang="en-US" sz="3200" dirty="0"/>
              <a:t> will inherit the kingdom of </a:t>
            </a:r>
            <a:r>
              <a:rPr lang="en-US" sz="3200" dirty="0" smtClean="0"/>
              <a:t>God.</a:t>
            </a:r>
            <a:r>
              <a:rPr lang="en-US" sz="3200" baseline="30000" dirty="0" smtClean="0"/>
              <a:t> 11 </a:t>
            </a:r>
            <a:r>
              <a:rPr lang="en-US" sz="3200" dirty="0" smtClean="0"/>
              <a:t>And </a:t>
            </a:r>
            <a:r>
              <a:rPr lang="en-US" sz="3200" dirty="0"/>
              <a:t>such were some of you. But you were washed, but </a:t>
            </a:r>
            <a:r>
              <a:rPr lang="en-US" sz="3200" u="sng" dirty="0"/>
              <a:t>you were sanctified</a:t>
            </a:r>
            <a:r>
              <a:rPr lang="en-US" sz="3200" dirty="0"/>
              <a:t>, but you were justified in the name of the Lord Jesus and by the Spirit of our God.</a:t>
            </a:r>
          </a:p>
        </p:txBody>
      </p:sp>
    </p:spTree>
    <p:extLst>
      <p:ext uri="{BB962C8B-B14F-4D97-AF65-F5344CB8AC3E}">
        <p14:creationId xmlns:p14="http://schemas.microsoft.com/office/powerpoint/2010/main" val="15108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You Were </a:t>
            </a:r>
            <a:r>
              <a:rPr lang="en-US" sz="6600" b="1" dirty="0"/>
              <a:t>S</a:t>
            </a:r>
            <a:r>
              <a:rPr lang="en-US" sz="6600" b="1" dirty="0" smtClean="0"/>
              <a:t>anctified!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1 Corinthians 6:9-11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18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Sanctification </a:t>
            </a:r>
            <a:r>
              <a:rPr lang="en-US" b="1" dirty="0"/>
              <a:t>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Sanctification (</a:t>
            </a:r>
            <a:r>
              <a:rPr lang="en-US" sz="3200" i="1" dirty="0" err="1" smtClean="0"/>
              <a:t>hagiasmos</a:t>
            </a:r>
            <a:r>
              <a:rPr lang="en-US" sz="3200" i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- properly </a:t>
            </a:r>
            <a:r>
              <a:rPr lang="en-US" sz="3200" dirty="0" smtClean="0"/>
              <a:t>purification</a:t>
            </a:r>
            <a:r>
              <a:rPr lang="en-US" sz="3200" dirty="0"/>
              <a:t> </a:t>
            </a:r>
            <a:r>
              <a:rPr lang="en-US" sz="3200" dirty="0" smtClean="0"/>
              <a:t>– holiness.</a:t>
            </a:r>
            <a:endParaRPr lang="en-US" sz="3200" dirty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render or declare sacred or holy, consecrate... (2) to separate from things profane and dedicate to God to consecrate (Thayer)</a:t>
            </a:r>
          </a:p>
          <a:p>
            <a:r>
              <a:rPr lang="en-US" sz="3200" dirty="0" smtClean="0"/>
              <a:t>Holy (</a:t>
            </a:r>
            <a:r>
              <a:rPr lang="en-US" sz="3200" i="1" dirty="0" err="1" smtClean="0"/>
              <a:t>hagios</a:t>
            </a:r>
            <a:r>
              <a:rPr lang="en-US" sz="3200" i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- sacred (physically pure, morally blameless or religious, ceremonially </a:t>
            </a:r>
            <a:r>
              <a:rPr lang="en-US" sz="3200" dirty="0" smtClean="0"/>
              <a:t>consecrated</a:t>
            </a:r>
            <a:r>
              <a:rPr lang="en-US" sz="3200" dirty="0"/>
              <a:t>)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2400" dirty="0" smtClean="0"/>
              <a:t>Fundamentally </a:t>
            </a:r>
            <a:r>
              <a:rPr lang="en-US" sz="2400" dirty="0"/>
              <a:t>signifies separated, and hence, in Scripture in its moral and spiritual significance, separated from sin and therefore consecrated to God (Vines).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Sanctification </a:t>
            </a:r>
            <a:r>
              <a:rPr lang="en-US" b="1" dirty="0"/>
              <a:t>includes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A.	Sexual Immorality. (1 Thessalonians </a:t>
            </a:r>
            <a:r>
              <a:rPr lang="en-US" sz="3200" dirty="0" smtClean="0"/>
              <a:t>4:3-8</a:t>
            </a:r>
            <a:r>
              <a:rPr lang="en-US" sz="3200" dirty="0"/>
              <a:t>)</a:t>
            </a:r>
          </a:p>
          <a:p>
            <a:r>
              <a:rPr lang="en-US" sz="2400" dirty="0" smtClean="0"/>
              <a:t>1 </a:t>
            </a:r>
            <a:r>
              <a:rPr lang="en-US" sz="2400" dirty="0"/>
              <a:t>Corinthians </a:t>
            </a:r>
            <a:r>
              <a:rPr lang="en-US" sz="2400" dirty="0" smtClean="0"/>
              <a:t>6:12-20</a:t>
            </a:r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/>
              <a:t>v. 18) – “Flee sexual immorality.” </a:t>
            </a:r>
          </a:p>
          <a:p>
            <a:pPr lvl="1"/>
            <a:r>
              <a:rPr lang="en-US" sz="2200" dirty="0" smtClean="0"/>
              <a:t>Ephesians 5:3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Clothing With Sex appeal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8212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A </a:t>
            </a:r>
            <a:r>
              <a:rPr lang="en-US" sz="3400" dirty="0"/>
              <a:t>dressing room on wheels was considered essential for preparing for a swim at Europe's beaches in the 1890s. Ladies would sew weights into the hems of their garments to prevent them from riding up and showing their legs.</a:t>
            </a:r>
          </a:p>
          <a:p>
            <a:r>
              <a:rPr lang="en-US" sz="3400" dirty="0" smtClean="0"/>
              <a:t>The </a:t>
            </a:r>
            <a:r>
              <a:rPr lang="en-US" sz="3400" dirty="0"/>
              <a:t>precursor to the modern bikini emerged in 1907, when Australian swimmer and performer Annette Kellerman was arrested on a Boston beach for wearing a formfitting one-piece.</a:t>
            </a:r>
          </a:p>
          <a:p>
            <a:r>
              <a:rPr lang="en-US" sz="3400" dirty="0" smtClean="0"/>
              <a:t>On </a:t>
            </a:r>
            <a:r>
              <a:rPr lang="en-US" sz="3400" dirty="0"/>
              <a:t>July 5, 1946, French engineer Louis </a:t>
            </a:r>
            <a:r>
              <a:rPr lang="en-US" sz="3400" dirty="0" err="1"/>
              <a:t>Réard</a:t>
            </a:r>
            <a:r>
              <a:rPr lang="en-US" sz="3400" dirty="0"/>
              <a:t> designed a garment "smaller than the world's smallest bathing suit." But at first none of the Parisian models would dare to wear his design.</a:t>
            </a:r>
          </a:p>
          <a:p>
            <a:r>
              <a:rPr lang="en-US" sz="3400" dirty="0" err="1" smtClean="0"/>
              <a:t>Micheline</a:t>
            </a:r>
            <a:r>
              <a:rPr lang="en-US" sz="3400" dirty="0" smtClean="0"/>
              <a:t> </a:t>
            </a:r>
            <a:r>
              <a:rPr lang="en-US" sz="3400" dirty="0" err="1"/>
              <a:t>Bernardini</a:t>
            </a:r>
            <a:r>
              <a:rPr lang="en-US" sz="3400" dirty="0"/>
              <a:t>, a nude dancer, was the first woman ever to wear a bikini, during a July 11, 1946, showing for the press at the fashionable Piscine </a:t>
            </a:r>
            <a:r>
              <a:rPr lang="en-US" sz="3400" dirty="0" err="1"/>
              <a:t>Molitor</a:t>
            </a:r>
            <a:r>
              <a:rPr lang="en-US" sz="3400" dirty="0"/>
              <a:t> in Paris. The bikini was so small it could fit into a </a:t>
            </a:r>
            <a:r>
              <a:rPr lang="en-US" sz="3400" dirty="0" smtClean="0"/>
              <a:t>matchbox.</a:t>
            </a:r>
            <a:endParaRPr lang="en-US" sz="3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92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Sanctification </a:t>
            </a:r>
            <a:r>
              <a:rPr lang="en-US" b="1" dirty="0"/>
              <a:t>includes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sz="3200" dirty="0" smtClean="0"/>
              <a:t>Sexual Immorality. (1 Thessalonians 4:3-8)</a:t>
            </a:r>
          </a:p>
          <a:p>
            <a:r>
              <a:rPr lang="en-US" sz="2400" dirty="0" smtClean="0"/>
              <a:t>Relationships</a:t>
            </a:r>
          </a:p>
          <a:p>
            <a:pPr lvl="1"/>
            <a:r>
              <a:rPr lang="en-US" sz="2200" dirty="0" smtClean="0"/>
              <a:t>Song </a:t>
            </a:r>
            <a:r>
              <a:rPr lang="en-US" sz="2200" dirty="0"/>
              <a:t>of Solomon 2:4-7;3:1-5</a:t>
            </a:r>
          </a:p>
          <a:p>
            <a:pPr lvl="1"/>
            <a:r>
              <a:rPr lang="en-US" sz="2200" dirty="0" smtClean="0"/>
              <a:t>Hebrews 13:4</a:t>
            </a:r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943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Sanctification includes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638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B</a:t>
            </a:r>
            <a:r>
              <a:rPr lang="en-US" sz="3200" dirty="0"/>
              <a:t>.	Drunkenness. (Proverbs 20:1)</a:t>
            </a:r>
          </a:p>
          <a:p>
            <a:r>
              <a:rPr lang="en-US" sz="2600" dirty="0" smtClean="0"/>
              <a:t>1 </a:t>
            </a:r>
            <a:r>
              <a:rPr lang="en-US" sz="2600" dirty="0"/>
              <a:t>Peter 4:3-6</a:t>
            </a:r>
          </a:p>
          <a:p>
            <a:r>
              <a:rPr lang="en-US" sz="2600" dirty="0" smtClean="0"/>
              <a:t>Drunkenness </a:t>
            </a:r>
            <a:r>
              <a:rPr lang="en-US" sz="2600" dirty="0"/>
              <a:t>(excess of wine) – </a:t>
            </a:r>
            <a:r>
              <a:rPr lang="en-US" sz="2600" dirty="0" err="1"/>
              <a:t>oinophlugia</a:t>
            </a:r>
            <a:r>
              <a:rPr lang="en-US" sz="2600" dirty="0"/>
              <a:t> - an overflow (or surplus) of wine, that is, </a:t>
            </a:r>
            <a:r>
              <a:rPr lang="en-US" sz="2600" dirty="0" err="1"/>
              <a:t>vinolency</a:t>
            </a:r>
            <a:r>
              <a:rPr lang="en-US" sz="2600" dirty="0"/>
              <a:t> (drunkenness): - excess of wine.</a:t>
            </a:r>
          </a:p>
          <a:p>
            <a:pPr lvl="1"/>
            <a:r>
              <a:rPr lang="en-US" sz="2400" dirty="0" smtClean="0"/>
              <a:t>Too </a:t>
            </a:r>
            <a:r>
              <a:rPr lang="en-US" sz="2400" dirty="0"/>
              <a:t>drunk to function.</a:t>
            </a:r>
          </a:p>
          <a:p>
            <a:r>
              <a:rPr lang="en-US" sz="2600" dirty="0" smtClean="0"/>
              <a:t>Revelries </a:t>
            </a:r>
            <a:r>
              <a:rPr lang="en-US" sz="2600" dirty="0"/>
              <a:t>(</a:t>
            </a:r>
            <a:r>
              <a:rPr lang="en-US" sz="2600" dirty="0" err="1"/>
              <a:t>revellings</a:t>
            </a:r>
            <a:r>
              <a:rPr lang="en-US" sz="2600" dirty="0"/>
              <a:t>) – </a:t>
            </a:r>
            <a:r>
              <a:rPr lang="en-US" sz="2600" dirty="0" err="1"/>
              <a:t>kōmos</a:t>
            </a:r>
            <a:r>
              <a:rPr lang="en-US" sz="2600" dirty="0"/>
              <a:t> - a carousal (as if a letting loose): - </a:t>
            </a:r>
            <a:r>
              <a:rPr lang="en-US" sz="2600" dirty="0" err="1"/>
              <a:t>revelling</a:t>
            </a:r>
            <a:r>
              <a:rPr lang="en-US" sz="2600" dirty="0"/>
              <a:t>, rioting.</a:t>
            </a:r>
          </a:p>
          <a:p>
            <a:r>
              <a:rPr lang="en-US" sz="2400" dirty="0" smtClean="0"/>
              <a:t>Drunk </a:t>
            </a:r>
            <a:r>
              <a:rPr lang="en-US" sz="2400" dirty="0"/>
              <a:t>enough to do things you wouldn’t normally do.</a:t>
            </a:r>
          </a:p>
          <a:p>
            <a:r>
              <a:rPr lang="en-US" sz="2600" dirty="0" smtClean="0"/>
              <a:t>Drinking </a:t>
            </a:r>
            <a:r>
              <a:rPr lang="en-US" sz="2600" dirty="0"/>
              <a:t>parties (</a:t>
            </a:r>
            <a:r>
              <a:rPr lang="en-US" sz="2600" dirty="0" err="1"/>
              <a:t>banquetings</a:t>
            </a:r>
            <a:r>
              <a:rPr lang="en-US" sz="2600" dirty="0"/>
              <a:t>) – </a:t>
            </a:r>
            <a:r>
              <a:rPr lang="en-US" sz="2600" dirty="0" err="1"/>
              <a:t>potos</a:t>
            </a:r>
            <a:r>
              <a:rPr lang="en-US" sz="2600" dirty="0"/>
              <a:t> – a drinking bout (a banquet – dinner or party).</a:t>
            </a:r>
          </a:p>
          <a:p>
            <a:r>
              <a:rPr lang="en-US" sz="2400" dirty="0" smtClean="0"/>
              <a:t>Casually </a:t>
            </a:r>
            <a:r>
              <a:rPr lang="en-US" sz="2400" dirty="0"/>
              <a:t>consuming alcohol with no intention of drunkenness.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Sanctification is more than That…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</a:t>
            </a:r>
            <a:r>
              <a:rPr lang="en-US" sz="3200" dirty="0" smtClean="0"/>
              <a:t>5:17-30</a:t>
            </a:r>
          </a:p>
          <a:p>
            <a:r>
              <a:rPr lang="en-US" sz="3200" dirty="0" smtClean="0"/>
              <a:t>Romans </a:t>
            </a:r>
            <a:r>
              <a:rPr lang="en-US" sz="3200" dirty="0"/>
              <a:t>12:1-2 – Do not be conformed!</a:t>
            </a:r>
          </a:p>
          <a:p>
            <a:pPr lvl="1"/>
            <a:r>
              <a:rPr lang="en-US" sz="2400" dirty="0" smtClean="0"/>
              <a:t>Entertainment </a:t>
            </a:r>
            <a:r>
              <a:rPr lang="en-US" sz="2400" dirty="0"/>
              <a:t>is trying </a:t>
            </a:r>
            <a:r>
              <a:rPr lang="en-US" sz="2400" dirty="0" smtClean="0"/>
              <a:t>to make </a:t>
            </a:r>
            <a:r>
              <a:rPr lang="en-US" sz="2400" smtClean="0"/>
              <a:t>you conform </a:t>
            </a:r>
            <a:r>
              <a:rPr lang="en-US" sz="2400" dirty="0"/>
              <a:t>to worldliness.</a:t>
            </a:r>
          </a:p>
          <a:p>
            <a:r>
              <a:rPr lang="en-US" sz="3200" dirty="0" smtClean="0"/>
              <a:t>1 </a:t>
            </a:r>
            <a:r>
              <a:rPr lang="en-US" sz="3200" dirty="0"/>
              <a:t>Peter 1:13-16</a:t>
            </a:r>
          </a:p>
          <a:p>
            <a:r>
              <a:rPr lang="en-US" sz="3200" dirty="0" smtClean="0"/>
              <a:t>Romans </a:t>
            </a:r>
            <a:r>
              <a:rPr lang="en-US" sz="3200" dirty="0"/>
              <a:t>6:1-14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92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Thessalonians 5:23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</a:t>
            </a:r>
            <a:r>
              <a:rPr lang="en-US" sz="3200" dirty="0"/>
              <a:t>may the God of peace Himself sanctify you completely; and may your </a:t>
            </a:r>
            <a:r>
              <a:rPr lang="en-US" sz="3200" u="sng" dirty="0"/>
              <a:t>whole</a:t>
            </a:r>
            <a:r>
              <a:rPr lang="en-US" sz="3200" dirty="0"/>
              <a:t> spirit, soul, and body be </a:t>
            </a:r>
            <a:r>
              <a:rPr lang="en-US" sz="3200" u="sng" dirty="0"/>
              <a:t>preserved blameless </a:t>
            </a:r>
            <a:r>
              <a:rPr lang="en-US" sz="3200" dirty="0"/>
              <a:t>at the coming of our Lord Jesus Christ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58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23</TotalTime>
  <Words>510</Words>
  <Application>Microsoft Office PowerPoint</Application>
  <PresentationFormat>Widescreen</PresentationFormat>
  <Paragraphs>85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1 Corinthians 6:9-11 </vt:lpstr>
      <vt:lpstr>You Were Sanctified!</vt:lpstr>
      <vt:lpstr>Sanctification Defined</vt:lpstr>
      <vt:lpstr>Sanctification includes </vt:lpstr>
      <vt:lpstr>Clothing With Sex appeal</vt:lpstr>
      <vt:lpstr>Sanctification includes </vt:lpstr>
      <vt:lpstr>Sanctification includes </vt:lpstr>
      <vt:lpstr>Sanctification is more than That…</vt:lpstr>
      <vt:lpstr>1 Thessalonians 5:23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6:9-11 </dc:title>
  <dc:creator>Jeremiah Cox</dc:creator>
  <cp:lastModifiedBy>Jeremiah Cox</cp:lastModifiedBy>
  <cp:revision>20</cp:revision>
  <dcterms:created xsi:type="dcterms:W3CDTF">2013-11-24T22:55:36Z</dcterms:created>
  <dcterms:modified xsi:type="dcterms:W3CDTF">2013-11-24T23:19:14Z</dcterms:modified>
</cp:coreProperties>
</file>