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AD20-2DCC-4556-A513-1F7C06C55E78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698C-D111-4F1B-A8D9-E4E84B91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3434"/>
            <a:ext cx="77724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God Allows Innocent People to Suffer</a:t>
            </a:r>
            <a:endParaRPr lang="en-US" sz="88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05057"/>
            <a:ext cx="6858000" cy="712385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Why Christianity is Rejected Today…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446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2 Peter 3:9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Lord is not slack concerning His promise, as some count slackness, but is longsuffering toward us, not willing that any should perish but that all should come to repentance.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6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8510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God gives us free </a:t>
            </a:r>
            <a:r>
              <a:rPr lang="en-US" sz="4000" dirty="0"/>
              <a:t>will. </a:t>
            </a:r>
            <a:endParaRPr lang="en-US" sz="4000" dirty="0" smtClean="0"/>
          </a:p>
          <a:p>
            <a:r>
              <a:rPr lang="en-US" sz="3200" dirty="0" smtClean="0"/>
              <a:t>Man has a choice </a:t>
            </a:r>
            <a:r>
              <a:rPr lang="en-US" sz="3200" dirty="0"/>
              <a:t>– Ecclesiastes </a:t>
            </a:r>
            <a:r>
              <a:rPr lang="en-US" sz="3200" dirty="0" smtClean="0"/>
              <a:t>12:13; </a:t>
            </a:r>
            <a:r>
              <a:rPr lang="en-US" sz="3200" dirty="0"/>
              <a:t>7:29 </a:t>
            </a:r>
            <a:endParaRPr lang="en-US" sz="3200" dirty="0" smtClean="0"/>
          </a:p>
          <a:p>
            <a:pPr lvl="0"/>
            <a:r>
              <a:rPr lang="en-US" sz="3200" dirty="0" smtClean="0"/>
              <a:t>God’s desire </a:t>
            </a:r>
            <a:r>
              <a:rPr lang="en-US" sz="3200" dirty="0"/>
              <a:t>– 2 Peter </a:t>
            </a:r>
            <a:r>
              <a:rPr lang="en-US" sz="3200" dirty="0" smtClean="0"/>
              <a:t>3:9</a:t>
            </a:r>
          </a:p>
          <a:p>
            <a:pPr lvl="0"/>
            <a:r>
              <a:rPr lang="en-US" sz="3200" dirty="0" smtClean="0"/>
              <a:t>Man’s desire – Matthew 7:13-14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3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Matthew 7:13-14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Enter </a:t>
            </a:r>
            <a:r>
              <a:rPr lang="en-US" sz="4000" dirty="0"/>
              <a:t>by the narrow gate; for wide is the gate and broad is the way that leads to destruction, and there are many who go in by </a:t>
            </a:r>
            <a:r>
              <a:rPr lang="en-US" sz="4000" dirty="0" smtClean="0"/>
              <a:t>it. </a:t>
            </a:r>
            <a:r>
              <a:rPr lang="en-US" sz="4000" baseline="30000" dirty="0" smtClean="0"/>
              <a:t>14</a:t>
            </a:r>
            <a:r>
              <a:rPr lang="en-US" sz="4000" dirty="0" smtClean="0"/>
              <a:t> Because </a:t>
            </a:r>
            <a:r>
              <a:rPr lang="en-US" sz="4000" dirty="0"/>
              <a:t>narrow is the gate and difficult is the way which leads to life, and there are few who find it.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37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8510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God gives us free </a:t>
            </a:r>
            <a:r>
              <a:rPr lang="en-US" sz="4000" dirty="0"/>
              <a:t>will. </a:t>
            </a:r>
            <a:endParaRPr lang="en-US" sz="4000" dirty="0" smtClean="0"/>
          </a:p>
          <a:p>
            <a:r>
              <a:rPr lang="en-US" sz="3200" dirty="0" smtClean="0"/>
              <a:t>Man has a choice </a:t>
            </a:r>
            <a:r>
              <a:rPr lang="en-US" sz="3200" dirty="0"/>
              <a:t>– Ecclesiastes </a:t>
            </a:r>
            <a:r>
              <a:rPr lang="en-US" sz="3200" dirty="0" smtClean="0"/>
              <a:t>12:13; </a:t>
            </a:r>
            <a:r>
              <a:rPr lang="en-US" sz="3200" dirty="0"/>
              <a:t>7:29 </a:t>
            </a:r>
            <a:endParaRPr lang="en-US" sz="3200" dirty="0" smtClean="0"/>
          </a:p>
          <a:p>
            <a:pPr lvl="0"/>
            <a:r>
              <a:rPr lang="en-US" sz="3200" dirty="0" smtClean="0"/>
              <a:t>God’s desire </a:t>
            </a:r>
            <a:r>
              <a:rPr lang="en-US" sz="3200" dirty="0"/>
              <a:t>– 2 Peter </a:t>
            </a:r>
            <a:r>
              <a:rPr lang="en-US" sz="3200" dirty="0" smtClean="0"/>
              <a:t>3:9</a:t>
            </a:r>
          </a:p>
          <a:p>
            <a:pPr lvl="0"/>
            <a:r>
              <a:rPr lang="en-US" sz="3200" dirty="0" smtClean="0"/>
              <a:t>Man’s desire – Matthew 7:13-14</a:t>
            </a:r>
            <a:endParaRPr lang="en-US" sz="3200" dirty="0"/>
          </a:p>
          <a:p>
            <a:pPr lvl="1"/>
            <a:r>
              <a:rPr lang="en-US" sz="2800" dirty="0"/>
              <a:t>Joshua </a:t>
            </a:r>
            <a:r>
              <a:rPr lang="en-US" sz="2800" dirty="0" smtClean="0"/>
              <a:t>24:14-15; Deuteronomy 30:19-20</a:t>
            </a:r>
          </a:p>
          <a:p>
            <a:pPr marL="0" lvl="0" indent="0" algn="ctr">
              <a:buNone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We </a:t>
            </a:r>
            <a:r>
              <a:rPr lang="en-US" sz="3600" dirty="0">
                <a:solidFill>
                  <a:prstClr val="black"/>
                </a:solidFill>
              </a:rPr>
              <a:t>have a choice now. Later we </a:t>
            </a:r>
            <a:r>
              <a:rPr lang="en-US" sz="3600" dirty="0" smtClean="0">
                <a:solidFill>
                  <a:prstClr val="black"/>
                </a:solidFill>
              </a:rPr>
              <a:t>won’t.</a:t>
            </a:r>
          </a:p>
          <a:p>
            <a:pPr marL="0" lvl="0" indent="0" algn="ctr"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Revelation </a:t>
            </a:r>
            <a:r>
              <a:rPr lang="en-US" sz="3200" i="1" dirty="0">
                <a:solidFill>
                  <a:prstClr val="black"/>
                </a:solidFill>
              </a:rPr>
              <a:t>5:13</a:t>
            </a:r>
            <a:endParaRPr lang="en-US" sz="2000" i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1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Revelation 5:13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And </a:t>
            </a:r>
            <a:r>
              <a:rPr lang="en-US" sz="4000" u="sng" dirty="0"/>
              <a:t>every </a:t>
            </a:r>
            <a:r>
              <a:rPr lang="en-US" sz="4000" u="sng" dirty="0" smtClean="0"/>
              <a:t>creature</a:t>
            </a:r>
            <a:r>
              <a:rPr lang="en-US" sz="4000" dirty="0" smtClean="0"/>
              <a:t> which </a:t>
            </a:r>
            <a:r>
              <a:rPr lang="en-US" sz="4000" dirty="0"/>
              <a:t>is in heaven and on the earth and under the earth and such as are in the sea, and all that are in them, I heard saying: "Blessing and honor and glory and power Be to Him who sits on the throne, And to the Lamb, forever and ever!"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59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81992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Suffering results in growth.</a:t>
            </a:r>
          </a:p>
          <a:p>
            <a:pPr lvl="0"/>
            <a:r>
              <a:rPr lang="en-US" sz="3200" dirty="0" smtClean="0"/>
              <a:t>Gives us strength </a:t>
            </a:r>
            <a:r>
              <a:rPr lang="en-US" sz="3200" dirty="0"/>
              <a:t>– 2 Corinthians </a:t>
            </a:r>
            <a:r>
              <a:rPr lang="en-US" sz="3200" dirty="0" smtClean="0"/>
              <a:t>12:7-10</a:t>
            </a:r>
            <a:endParaRPr lang="en-US" sz="3200" dirty="0"/>
          </a:p>
          <a:p>
            <a:pPr lvl="0"/>
            <a:r>
              <a:rPr lang="en-US" sz="3200" dirty="0"/>
              <a:t>Produces endurance – James 1:2-4</a:t>
            </a:r>
          </a:p>
          <a:p>
            <a:pPr lvl="0"/>
            <a:r>
              <a:rPr lang="en-US" sz="3200" dirty="0"/>
              <a:t>Allows us to prove </a:t>
            </a:r>
            <a:r>
              <a:rPr lang="en-US" sz="3200" dirty="0" smtClean="0"/>
              <a:t>ourselves </a:t>
            </a:r>
            <a:r>
              <a:rPr lang="en-US" sz="3200" dirty="0"/>
              <a:t>– Job 1:11, </a:t>
            </a:r>
            <a:r>
              <a:rPr lang="en-US" sz="3200" dirty="0" smtClean="0"/>
              <a:t>22</a:t>
            </a:r>
            <a:endParaRPr lang="en-US" sz="3200" dirty="0"/>
          </a:p>
          <a:p>
            <a:pPr lvl="0"/>
            <a:r>
              <a:rPr lang="en-US" sz="3200" dirty="0" smtClean="0"/>
              <a:t>Yields Fruit </a:t>
            </a:r>
            <a:r>
              <a:rPr lang="en-US" sz="3200" dirty="0"/>
              <a:t>– Hebrews </a:t>
            </a:r>
            <a:r>
              <a:rPr lang="en-US" sz="3200" dirty="0" smtClean="0"/>
              <a:t>12:7-11</a:t>
            </a:r>
            <a:endParaRPr lang="en-US" sz="3200" dirty="0"/>
          </a:p>
          <a:p>
            <a:pPr marL="0" lv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311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81992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Suffering gives us perspective.</a:t>
            </a:r>
          </a:p>
        </p:txBody>
      </p:sp>
    </p:spTree>
    <p:extLst>
      <p:ext uri="{BB962C8B-B14F-4D97-AF65-F5344CB8AC3E}">
        <p14:creationId xmlns:p14="http://schemas.microsoft.com/office/powerpoint/2010/main" val="2554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Acts 14:22</a:t>
            </a:r>
            <a:endParaRPr lang="en-US" sz="80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"</a:t>
            </a:r>
            <a:r>
              <a:rPr lang="en-US" sz="4000" dirty="0"/>
              <a:t>We must through many tribulations enter the kingdom of God."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00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81992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Suffering gives us perspective.</a:t>
            </a:r>
          </a:p>
          <a:p>
            <a:pPr lvl="0"/>
            <a:r>
              <a:rPr lang="en-US" sz="3200" dirty="0"/>
              <a:t>Paul – 2 Corinthians 11:24-27; </a:t>
            </a:r>
            <a:r>
              <a:rPr lang="en-US" sz="3200" dirty="0" smtClean="0"/>
              <a:t>Philippians </a:t>
            </a:r>
            <a:r>
              <a:rPr lang="en-US" sz="3200" dirty="0"/>
              <a:t>1:21-23; 2 Timothy </a:t>
            </a:r>
            <a:r>
              <a:rPr lang="en-US" sz="3200" dirty="0" smtClean="0"/>
              <a:t>4:6-8</a:t>
            </a:r>
            <a:endParaRPr lang="en-US" sz="3200" dirty="0"/>
          </a:p>
          <a:p>
            <a:pPr lvl="0"/>
            <a:r>
              <a:rPr lang="en-US" sz="3200" dirty="0"/>
              <a:t>Lazarus/Rich man – Luke </a:t>
            </a:r>
            <a:r>
              <a:rPr lang="en-US" sz="3200" dirty="0" smtClean="0"/>
              <a:t>16:19-31</a:t>
            </a:r>
            <a:endParaRPr lang="en-US" sz="3600" dirty="0" smtClean="0"/>
          </a:p>
          <a:p>
            <a:pPr marL="0" lvl="0" indent="0" algn="ctr">
              <a:buNone/>
            </a:pPr>
            <a:endParaRPr lang="en-US" sz="3600" dirty="0" smtClean="0"/>
          </a:p>
          <a:p>
            <a:pPr marL="0" lvl="0" indent="0" algn="ctr">
              <a:buNone/>
            </a:pPr>
            <a:r>
              <a:rPr lang="en-US" sz="4000" dirty="0" smtClean="0"/>
              <a:t>Our reward is spiritual!</a:t>
            </a:r>
          </a:p>
          <a:p>
            <a:pPr marL="0" lvl="0" indent="0" algn="ctr">
              <a:buNone/>
            </a:pPr>
            <a:r>
              <a:rPr lang="en-US" sz="3200" i="1" dirty="0" smtClean="0"/>
              <a:t>2 </a:t>
            </a:r>
            <a:r>
              <a:rPr lang="en-US" sz="3200" i="1" dirty="0"/>
              <a:t>Thessalonians </a:t>
            </a:r>
            <a:r>
              <a:rPr lang="en-US" sz="3200" i="1" dirty="0" smtClean="0"/>
              <a:t>1:4-10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330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227"/>
            <a:ext cx="7886700" cy="3859144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Man’s greatest blessing came from God allowing suffering!</a:t>
            </a:r>
            <a:br>
              <a:rPr lang="en-US" sz="80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</a:br>
            <a:r>
              <a:rPr lang="en-US" i="1" dirty="0" smtClean="0">
                <a:ln w="28575">
                  <a:noFill/>
                </a:ln>
                <a:latin typeface="+mn-lt"/>
              </a:rPr>
              <a:t>Hebrews 2:10-18</a:t>
            </a:r>
            <a:endParaRPr lang="en-US" i="1" dirty="0">
              <a:ln w="28575">
                <a:noFill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Statement Implies…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i="1" dirty="0" smtClean="0"/>
              <a:t>Only </a:t>
            </a:r>
            <a:r>
              <a:rPr lang="en-US" sz="3600" i="1" dirty="0"/>
              <a:t>innocent </a:t>
            </a:r>
            <a:r>
              <a:rPr lang="en-US" sz="3600" i="1" dirty="0" smtClean="0"/>
              <a:t>suffer </a:t>
            </a:r>
            <a:r>
              <a:rPr lang="en-US" sz="3600" dirty="0"/>
              <a:t>– Exodus </a:t>
            </a:r>
            <a:r>
              <a:rPr lang="en-US" sz="3600" dirty="0" smtClean="0"/>
              <a:t>7-12; </a:t>
            </a:r>
            <a:r>
              <a:rPr lang="en-US" sz="3600" dirty="0"/>
              <a:t>Genesis </a:t>
            </a:r>
            <a:r>
              <a:rPr lang="en-US" sz="3600" dirty="0" smtClean="0"/>
              <a:t>19:24-25</a:t>
            </a:r>
          </a:p>
          <a:p>
            <a:pPr marL="0" lvl="0" indent="0">
              <a:buNone/>
            </a:pPr>
            <a:r>
              <a:rPr lang="en-US" sz="3600" i="1" dirty="0" smtClean="0"/>
              <a:t>Only </a:t>
            </a:r>
            <a:r>
              <a:rPr lang="en-US" sz="3600" i="1" dirty="0"/>
              <a:t>wicked </a:t>
            </a:r>
            <a:r>
              <a:rPr lang="en-US" sz="3600" i="1" dirty="0" smtClean="0"/>
              <a:t>prosper </a:t>
            </a:r>
            <a:r>
              <a:rPr lang="en-US" sz="3600" dirty="0" smtClean="0"/>
              <a:t>– </a:t>
            </a:r>
            <a:r>
              <a:rPr lang="en-US" sz="3600" dirty="0"/>
              <a:t>Genesis </a:t>
            </a:r>
            <a:r>
              <a:rPr lang="en-US" sz="3600" dirty="0" smtClean="0"/>
              <a:t>41:39-41</a:t>
            </a:r>
            <a:endParaRPr lang="en-US" sz="3600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3600" b="1" i="1" dirty="0" smtClean="0"/>
              <a:t>God shows no partiality</a:t>
            </a:r>
          </a:p>
          <a:p>
            <a:pPr marL="0" lvl="0" indent="0" algn="ctr">
              <a:buNone/>
            </a:pPr>
            <a:r>
              <a:rPr lang="en-US" dirty="0" smtClean="0"/>
              <a:t>Matthew </a:t>
            </a:r>
            <a:r>
              <a:rPr lang="en-US" dirty="0"/>
              <a:t>5:45; James </a:t>
            </a:r>
            <a:r>
              <a:rPr lang="en-US" dirty="0" smtClean="0"/>
              <a:t>1:16-17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Matthew 5:45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He </a:t>
            </a:r>
            <a:r>
              <a:rPr lang="en-US" sz="4000" dirty="0"/>
              <a:t>makes His sun rise on the evil and on the good, and sends rain on the just and on the unjust.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2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James 1:16-17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Do </a:t>
            </a:r>
            <a:r>
              <a:rPr lang="en-US" sz="4000" dirty="0"/>
              <a:t>not be deceived, my beloved </a:t>
            </a:r>
            <a:r>
              <a:rPr lang="en-US" sz="4000" dirty="0" smtClean="0"/>
              <a:t>brethren. </a:t>
            </a:r>
            <a:r>
              <a:rPr lang="en-US" sz="4000" baseline="30000" dirty="0" smtClean="0"/>
              <a:t>17</a:t>
            </a:r>
            <a:r>
              <a:rPr lang="en-US" sz="4000" dirty="0" smtClean="0"/>
              <a:t> </a:t>
            </a:r>
            <a:r>
              <a:rPr lang="en-US" sz="4000" u="sng" dirty="0" smtClean="0"/>
              <a:t>Every</a:t>
            </a:r>
            <a:r>
              <a:rPr lang="en-US" sz="4000" dirty="0" smtClean="0"/>
              <a:t> </a:t>
            </a:r>
            <a:r>
              <a:rPr lang="en-US" sz="4000" dirty="0"/>
              <a:t>good gift and </a:t>
            </a:r>
            <a:r>
              <a:rPr lang="en-US" sz="4000" u="sng" dirty="0"/>
              <a:t>every</a:t>
            </a:r>
            <a:r>
              <a:rPr lang="en-US" sz="4000" dirty="0"/>
              <a:t> perfect gift is from above, and comes down from the Father of lights, with whom there is no variation or shadow of turning.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18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Where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8510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/>
              <a:t>Suffering is a product of </a:t>
            </a:r>
            <a:r>
              <a:rPr lang="en-US" sz="4000" dirty="0" smtClean="0"/>
              <a:t>sin.</a:t>
            </a:r>
          </a:p>
          <a:p>
            <a:pPr marL="0" lvl="0" indent="0" algn="ctr">
              <a:buNone/>
            </a:pPr>
            <a:r>
              <a:rPr lang="en-US" sz="3000" i="1" dirty="0" smtClean="0"/>
              <a:t>Genesis 3:17-19, 22-24</a:t>
            </a:r>
            <a:r>
              <a:rPr lang="en-US" sz="3000" i="1" dirty="0"/>
              <a:t>; 1 Corinthians 15:20-22</a:t>
            </a:r>
          </a:p>
          <a:p>
            <a:pPr lvl="1"/>
            <a:r>
              <a:rPr lang="en-US" sz="3400" dirty="0"/>
              <a:t>P</a:t>
            </a:r>
            <a:r>
              <a:rPr lang="en-US" sz="3400" dirty="0" smtClean="0"/>
              <a:t>ersonal </a:t>
            </a:r>
            <a:r>
              <a:rPr lang="en-US" sz="3400" dirty="0"/>
              <a:t>sin or action</a:t>
            </a:r>
            <a:r>
              <a:rPr lang="en-US" sz="3400" dirty="0" smtClean="0"/>
              <a:t>…</a:t>
            </a:r>
            <a:endParaRPr lang="en-US" sz="3400" dirty="0"/>
          </a:p>
          <a:p>
            <a:pPr lvl="2"/>
            <a:r>
              <a:rPr lang="en-US" sz="3200" dirty="0" smtClean="0"/>
              <a:t>Sin – Proverbs </a:t>
            </a:r>
            <a:r>
              <a:rPr lang="en-US" sz="3200" dirty="0"/>
              <a:t>11:17-19; </a:t>
            </a:r>
            <a:r>
              <a:rPr lang="en-US" sz="3200" dirty="0" smtClean="0"/>
              <a:t>24:30-34</a:t>
            </a:r>
            <a:endParaRPr lang="en-US" sz="3200" dirty="0"/>
          </a:p>
          <a:p>
            <a:pPr lvl="2"/>
            <a:r>
              <a:rPr lang="en-US" sz="3200" dirty="0" smtClean="0"/>
              <a:t>Action </a:t>
            </a:r>
            <a:r>
              <a:rPr lang="en-US" sz="3200" dirty="0"/>
              <a:t>– Acts </a:t>
            </a:r>
            <a:r>
              <a:rPr lang="en-US" sz="3200" dirty="0" smtClean="0"/>
              <a:t>20:7-12</a:t>
            </a:r>
            <a:endParaRPr lang="en-US" sz="3200" dirty="0"/>
          </a:p>
          <a:p>
            <a:pPr lvl="1"/>
            <a:r>
              <a:rPr lang="en-US" sz="3400" dirty="0"/>
              <a:t>A</a:t>
            </a:r>
            <a:r>
              <a:rPr lang="en-US" sz="3400" dirty="0" smtClean="0"/>
              <a:t>nother’s </a:t>
            </a:r>
            <a:r>
              <a:rPr lang="en-US" sz="3400" dirty="0"/>
              <a:t>sin</a:t>
            </a:r>
            <a:r>
              <a:rPr lang="en-US" sz="3400" dirty="0" smtClean="0"/>
              <a:t>…</a:t>
            </a:r>
            <a:endParaRPr lang="en-US" sz="3400" dirty="0"/>
          </a:p>
          <a:p>
            <a:pPr lvl="2"/>
            <a:r>
              <a:rPr lang="en-US" sz="3200" dirty="0" smtClean="0"/>
              <a:t>Lot </a:t>
            </a:r>
            <a:r>
              <a:rPr lang="en-US" sz="3200" dirty="0"/>
              <a:t>– 2 Peter </a:t>
            </a:r>
            <a:r>
              <a:rPr lang="en-US" sz="3200" dirty="0" smtClean="0"/>
              <a:t>2:7-8</a:t>
            </a:r>
            <a:endParaRPr lang="en-US" sz="3200" dirty="0"/>
          </a:p>
          <a:p>
            <a:pPr lvl="2"/>
            <a:r>
              <a:rPr lang="en-US" sz="3200" dirty="0" smtClean="0"/>
              <a:t>John – </a:t>
            </a:r>
            <a:r>
              <a:rPr lang="en-US" sz="3200" dirty="0"/>
              <a:t>Matthew </a:t>
            </a:r>
            <a:r>
              <a:rPr lang="en-US" sz="3200" dirty="0" smtClean="0"/>
              <a:t>14:3-11</a:t>
            </a:r>
            <a:endParaRPr lang="en-US" sz="3200" dirty="0"/>
          </a:p>
          <a:p>
            <a:pPr lvl="2"/>
            <a:r>
              <a:rPr lang="en-US" sz="3200" dirty="0" smtClean="0"/>
              <a:t>Uriah </a:t>
            </a:r>
            <a:r>
              <a:rPr lang="en-US" sz="3200" dirty="0"/>
              <a:t>– 2 Samuel </a:t>
            </a:r>
            <a:r>
              <a:rPr lang="en-US" sz="3200" dirty="0" smtClean="0"/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8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Where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81992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/>
              <a:t>Suffering is </a:t>
            </a:r>
            <a:r>
              <a:rPr lang="en-US" sz="4000" dirty="0" smtClean="0"/>
              <a:t>inflicted.</a:t>
            </a:r>
            <a:endParaRPr lang="en-US" sz="3000" i="1" dirty="0"/>
          </a:p>
          <a:p>
            <a:pPr lvl="1"/>
            <a:r>
              <a:rPr lang="en-US" sz="3400" dirty="0" smtClean="0"/>
              <a:t>By Satan.</a:t>
            </a:r>
            <a:endParaRPr lang="en-US" sz="3400" dirty="0"/>
          </a:p>
          <a:p>
            <a:pPr lvl="2"/>
            <a:r>
              <a:rPr lang="en-US" sz="3200" dirty="0" smtClean="0"/>
              <a:t>Job 1:6-12</a:t>
            </a:r>
          </a:p>
          <a:p>
            <a:pPr lvl="2"/>
            <a:r>
              <a:rPr lang="en-US" sz="3200" dirty="0" smtClean="0"/>
              <a:t>1 Peter 5:8-9</a:t>
            </a:r>
          </a:p>
        </p:txBody>
      </p:sp>
    </p:spTree>
    <p:extLst>
      <p:ext uri="{BB962C8B-B14F-4D97-AF65-F5344CB8AC3E}">
        <p14:creationId xmlns:p14="http://schemas.microsoft.com/office/powerpoint/2010/main" val="37373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1 Peter 5:8-9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Be </a:t>
            </a:r>
            <a:r>
              <a:rPr lang="en-US" sz="4000" dirty="0"/>
              <a:t>sober, be vigilant; because your adversary the devil walks about like a roaring lion, seeking whom he may </a:t>
            </a:r>
            <a:r>
              <a:rPr lang="en-US" sz="4000" dirty="0" smtClean="0"/>
              <a:t>devour. </a:t>
            </a:r>
            <a:r>
              <a:rPr lang="en-US" sz="4000" baseline="30000" dirty="0" smtClean="0"/>
              <a:t>9</a:t>
            </a:r>
            <a:r>
              <a:rPr lang="en-US" sz="4000" dirty="0" smtClean="0"/>
              <a:t> Resist </a:t>
            </a:r>
            <a:r>
              <a:rPr lang="en-US" sz="4000" dirty="0"/>
              <a:t>him, steadfast in the faith, knowing that the same sufferings are experienced by your brotherhood in the world.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0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Where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33507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/>
              <a:t>Suffering is </a:t>
            </a:r>
            <a:r>
              <a:rPr lang="en-US" sz="4000" dirty="0" smtClean="0"/>
              <a:t>inflicted.</a:t>
            </a:r>
            <a:endParaRPr lang="en-US" sz="3000" i="1" dirty="0"/>
          </a:p>
          <a:p>
            <a:pPr lvl="1"/>
            <a:r>
              <a:rPr lang="en-US" sz="3400" dirty="0" smtClean="0"/>
              <a:t>By Satan.</a:t>
            </a:r>
            <a:endParaRPr lang="en-US" sz="3400" dirty="0"/>
          </a:p>
          <a:p>
            <a:pPr lvl="2"/>
            <a:r>
              <a:rPr lang="en-US" sz="3200" dirty="0" smtClean="0"/>
              <a:t>Job 1:6-12</a:t>
            </a:r>
          </a:p>
          <a:p>
            <a:pPr lvl="2"/>
            <a:r>
              <a:rPr lang="en-US" sz="3200" dirty="0" smtClean="0"/>
              <a:t>1 Peter 5:8-9</a:t>
            </a:r>
          </a:p>
          <a:p>
            <a:pPr lvl="1"/>
            <a:r>
              <a:rPr lang="en-US" sz="3400" dirty="0" smtClean="0"/>
              <a:t>By God.</a:t>
            </a:r>
          </a:p>
          <a:p>
            <a:pPr lvl="2"/>
            <a:r>
              <a:rPr lang="en-US" sz="3200" dirty="0" smtClean="0"/>
              <a:t>Amos 4:6-12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7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Why </a:t>
            </a:r>
            <a:r>
              <a:rPr lang="en-US" sz="7200" b="1" dirty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does God allow </a:t>
            </a:r>
            <a:r>
              <a:rPr lang="en-US" sz="7200" b="1" dirty="0" smtClean="0">
                <a:ln w="28575"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it? </a:t>
            </a:r>
            <a:endParaRPr lang="en-US" sz="7200" b="1" dirty="0">
              <a:ln w="28575"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8510"/>
          </a:xfrm>
          <a:solidFill>
            <a:srgbClr val="EAE1A6">
              <a:alpha val="50000"/>
            </a:srgb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God gives us free </a:t>
            </a:r>
            <a:r>
              <a:rPr lang="en-US" sz="4000" dirty="0"/>
              <a:t>will. </a:t>
            </a:r>
            <a:endParaRPr lang="en-US" sz="4000" dirty="0" smtClean="0"/>
          </a:p>
          <a:p>
            <a:r>
              <a:rPr lang="en-US" sz="3200" dirty="0" smtClean="0"/>
              <a:t>Man has a choice </a:t>
            </a:r>
            <a:r>
              <a:rPr lang="en-US" sz="3200" dirty="0"/>
              <a:t>– Ecclesiastes </a:t>
            </a:r>
            <a:r>
              <a:rPr lang="en-US" sz="3200" dirty="0" smtClean="0"/>
              <a:t>12:13; </a:t>
            </a:r>
            <a:r>
              <a:rPr lang="en-US" sz="3200" dirty="0"/>
              <a:t>7:29 </a:t>
            </a:r>
            <a:endParaRPr lang="en-US" sz="3200" dirty="0" smtClean="0"/>
          </a:p>
          <a:p>
            <a:pPr lvl="0"/>
            <a:r>
              <a:rPr lang="en-US" sz="3200" dirty="0" smtClean="0"/>
              <a:t>God’s desire </a:t>
            </a:r>
            <a:r>
              <a:rPr lang="en-US" sz="3200" dirty="0"/>
              <a:t>– 2 Peter </a:t>
            </a:r>
            <a:r>
              <a:rPr lang="en-US" sz="3200" dirty="0" smtClean="0"/>
              <a:t>3:9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81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624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Brush Script MT</vt:lpstr>
      <vt:lpstr>Calibri</vt:lpstr>
      <vt:lpstr>Arial</vt:lpstr>
      <vt:lpstr>Calibri Light</vt:lpstr>
      <vt:lpstr>Office Theme</vt:lpstr>
      <vt:lpstr>God Allows Innocent People to Suffer</vt:lpstr>
      <vt:lpstr>Statement Implies…</vt:lpstr>
      <vt:lpstr>Matthew 5:45</vt:lpstr>
      <vt:lpstr>James 1:16-17</vt:lpstr>
      <vt:lpstr>Where does it come from?</vt:lpstr>
      <vt:lpstr>Where does it come from?</vt:lpstr>
      <vt:lpstr>1 Peter 5:8-9</vt:lpstr>
      <vt:lpstr>Where does it come from?</vt:lpstr>
      <vt:lpstr>Why does God allow it? </vt:lpstr>
      <vt:lpstr>2 Peter 3:9</vt:lpstr>
      <vt:lpstr>Why does God allow it? </vt:lpstr>
      <vt:lpstr>Matthew 7:13-14</vt:lpstr>
      <vt:lpstr>Why does God allow it? </vt:lpstr>
      <vt:lpstr>Revelation 5:13</vt:lpstr>
      <vt:lpstr>Why does God allow it? </vt:lpstr>
      <vt:lpstr>Why does God allow it? </vt:lpstr>
      <vt:lpstr>Acts 14:22</vt:lpstr>
      <vt:lpstr>Why does God allow it? </vt:lpstr>
      <vt:lpstr>Man’s greatest blessing came from God allowing suffering! Hebrews 2:10-18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Allows Innocent People to Suffer</dc:title>
  <dc:creator>Jeremiah Cox</dc:creator>
  <cp:lastModifiedBy>Jeremiah Cox</cp:lastModifiedBy>
  <cp:revision>25</cp:revision>
  <dcterms:created xsi:type="dcterms:W3CDTF">2014-04-08T19:46:38Z</dcterms:created>
  <dcterms:modified xsi:type="dcterms:W3CDTF">2014-04-10T03:38:35Z</dcterms:modified>
</cp:coreProperties>
</file>