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4" r:id="rId9"/>
    <p:sldId id="266" r:id="rId10"/>
    <p:sldId id="259" r:id="rId11"/>
    <p:sldId id="267" r:id="rId12"/>
    <p:sldId id="268" r:id="rId13"/>
    <p:sldId id="269" r:id="rId14"/>
    <p:sldId id="260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77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E6CF-A71C-4540-925A-016C6BC218B2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9749-0ACD-45A9-9AE0-C4C85D31D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7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eye is used to refer to seeing with your heart.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When someone understands something they say, “I see.”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“eyes of your understanding being enlightened” (Ephesians 1:18).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Good (KJV – single) – </a:t>
            </a:r>
            <a:r>
              <a:rPr lang="en-US" i="1" dirty="0" err="1"/>
              <a:t>haplous</a:t>
            </a:r>
            <a:r>
              <a:rPr lang="en-US" dirty="0"/>
              <a:t> – simple; Vines – singleness of purpose.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 we are double minded we are not in the light – James 1:7-8; Revelation 3:16 (double minded = little of both = lukewarm. Double minded is in between like lukewarm, it’s really a whole different thing.)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 have to choose one or the other. Only one is correct. If you are in between you are not acceptable to God, for you have darkness in you.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John 1:5-7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5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eye is used to refer to seeing with your heart.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someone understands something they say, “I see.”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“eyes of your understanding being enlightened” (Ephesians 1:18).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Good (KJV – single) – </a:t>
            </a:r>
            <a:r>
              <a:rPr lang="en-US" i="1" dirty="0" err="1" smtClean="0"/>
              <a:t>haplous</a:t>
            </a:r>
            <a:r>
              <a:rPr lang="en-US" dirty="0" smtClean="0"/>
              <a:t> – simple; Vines – singleness of purpose.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we are double minded we are not in the light – James 1:7-8; Revelation 3:16 (double minded = little of both = lukewarm. Double minded is in between like lukewarm, it’s really a whole different thing.)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have to choose one or the other. Only one is correct. If you are in between you are not acceptable to God, for you have darkness in you.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1 John 1:5-7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Worrying will not help.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(v. 25-30)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Prayer does help – Philippians 4:6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Worry causes us to lose perspective.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(v. 31-34)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Martha lost sight of what was most important – Luke 10:38-42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Fulfill your duty and everything else will fall into place – Ecclesiastes 12:13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31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36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Worrying will not help.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(v. 25-30)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Prayer does help – Philippians 4:6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Worry causes us to lose perspective.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(v. 31-34)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Martha lost sight of what was most important – Luke 10:38-42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Fulfill your duty and everything else will fall into place – Ecclesiastes 12:13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70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number one priority in our lives should be to please God.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Earthly things are fleeting, heavenly things are eternal.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can’t serve both and be pleasing to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Preluding the text, Jesus talked about desiring a reward from the Father and not from men.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Righteousness is to be done to be seen by God (cf. 6:1).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Recognition from man is fleeting, recognition from God is eternal.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Continuing the idea of seeking eternal things… (like rewards from the Father)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There is also a danger of, in addition to seeking glory from men, seeking earthly wealth.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must work.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Ephesians 4:28; 2 Thessalonians 3:10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But we must not let it consume 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Luke 12:15-21; 1 Timothy 6:6-10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Where is your heart?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(v. 21); Temporary (Proverbs 27:24; James 5:2-3); Eternal (1 Peter 1:3-5)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must work.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Ephesians 4:28; 2 Thessalonians 3:10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But we must not let it consume 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Luke 12:15-21; 1 Timothy 6:6-10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Where is your heart?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(v. 21); Temporary (Proverbs 27:24; James 5:2-3); Eternal (1 Peter 1:3-5)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6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9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We must work.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Ephesians 4:28; 2 Thessalonians 3:10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But we must not let it consume 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Luke 12:15-21; 1 Timothy 6:6-10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Where is your heart?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(v. 21); Temporary (Proverbs 27:24; James 5:2-3); Eternal (1 Peter 1:3-5)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9749-0ACD-45A9-9AE0-C4C85D31D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36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40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529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949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88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73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3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13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0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6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069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211D-9B6E-433C-B4BB-AF6090CB0B03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FC8A-A377-4639-BEDD-D273066A3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15920"/>
            <a:ext cx="7598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And </a:t>
            </a:r>
            <a:r>
              <a:rPr lang="en-US" sz="2800" b="1" i="1" dirty="0">
                <a:solidFill>
                  <a:schemeClr val="bg1"/>
                </a:solidFill>
              </a:rPr>
              <a:t>seeing the multitudes, He went up on a mountain, and when He was seated His disciples came to </a:t>
            </a:r>
            <a:r>
              <a:rPr lang="en-US" sz="2800" b="1" i="1" dirty="0" smtClean="0">
                <a:solidFill>
                  <a:schemeClr val="bg1"/>
                </a:solidFill>
              </a:rPr>
              <a:t>Him. Then </a:t>
            </a:r>
            <a:r>
              <a:rPr lang="en-US" sz="2800" b="1" i="1" dirty="0">
                <a:solidFill>
                  <a:schemeClr val="bg1"/>
                </a:solidFill>
              </a:rPr>
              <a:t>He opened His mouth and taught them, </a:t>
            </a:r>
            <a:r>
              <a:rPr lang="en-US" sz="2800" b="1" i="1" dirty="0" smtClean="0">
                <a:solidFill>
                  <a:schemeClr val="bg1"/>
                </a:solidFill>
              </a:rPr>
              <a:t>saying…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87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Serving 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riches, or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God?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eeing </a:t>
            </a:r>
            <a:r>
              <a:rPr lang="en-US" sz="3600" dirty="0">
                <a:solidFill>
                  <a:schemeClr val="bg1"/>
                </a:solidFill>
              </a:rPr>
              <a:t>with your heart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“eyes of your understanding being enlightened” (Ephesians 1:18).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Good (KJV – single) – </a:t>
            </a:r>
            <a:r>
              <a:rPr lang="en-US" sz="3600" i="1" dirty="0" err="1">
                <a:solidFill>
                  <a:schemeClr val="bg1"/>
                </a:solidFill>
              </a:rPr>
              <a:t>haplous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dirty="0" smtClean="0">
                <a:solidFill>
                  <a:schemeClr val="bg1"/>
                </a:solidFill>
              </a:rPr>
              <a:t>simple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Vines </a:t>
            </a:r>
            <a:r>
              <a:rPr lang="en-US" sz="3600" dirty="0">
                <a:solidFill>
                  <a:schemeClr val="bg1"/>
                </a:solidFill>
              </a:rPr>
              <a:t>– singleness of purpose.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James 1:7-8; </a:t>
            </a:r>
            <a:r>
              <a:rPr lang="en-US" sz="3600" dirty="0">
                <a:solidFill>
                  <a:schemeClr val="bg1"/>
                </a:solidFill>
              </a:rPr>
              <a:t>Revelation </a:t>
            </a:r>
            <a:r>
              <a:rPr lang="en-US" sz="3600" dirty="0" smtClean="0">
                <a:solidFill>
                  <a:schemeClr val="bg1"/>
                </a:solidFill>
              </a:rPr>
              <a:t>3:16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10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James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1:7-8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For </a:t>
            </a:r>
            <a:r>
              <a:rPr lang="en-US" sz="4000" dirty="0">
                <a:solidFill>
                  <a:schemeClr val="bg1"/>
                </a:solidFill>
              </a:rPr>
              <a:t>let not that man suppose that he will receive anything from the </a:t>
            </a:r>
            <a:r>
              <a:rPr lang="en-US" sz="4000" dirty="0" smtClean="0">
                <a:solidFill>
                  <a:schemeClr val="bg1"/>
                </a:solidFill>
              </a:rPr>
              <a:t>Lord; </a:t>
            </a:r>
            <a:r>
              <a:rPr lang="en-US" sz="4000" baseline="30000" dirty="0" smtClean="0">
                <a:solidFill>
                  <a:schemeClr val="bg1"/>
                </a:solidFill>
              </a:rPr>
              <a:t>8</a:t>
            </a:r>
            <a:r>
              <a:rPr lang="en-US" sz="4000" dirty="0" smtClean="0">
                <a:solidFill>
                  <a:schemeClr val="bg1"/>
                </a:solidFill>
              </a:rPr>
              <a:t> he </a:t>
            </a:r>
            <a:r>
              <a:rPr lang="en-US" sz="4000" dirty="0">
                <a:solidFill>
                  <a:schemeClr val="bg1"/>
                </a:solidFill>
              </a:rPr>
              <a:t>is a double-minded man, unstable in all his ways.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Revelation 3:16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So </a:t>
            </a:r>
            <a:r>
              <a:rPr lang="en-US" sz="4000" dirty="0">
                <a:solidFill>
                  <a:schemeClr val="bg1"/>
                </a:solidFill>
              </a:rPr>
              <a:t>then, because you are lukewarm, and neither cold nor hot, I will vomit you out of My mouth.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0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Serving 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riches, or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God?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eeing </a:t>
            </a:r>
            <a:r>
              <a:rPr lang="en-US" sz="3600" dirty="0">
                <a:solidFill>
                  <a:schemeClr val="bg1"/>
                </a:solidFill>
              </a:rPr>
              <a:t>with your heart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“eyes of your understanding being enlightened” (Ephesians 1:18).</a:t>
            </a:r>
            <a:endParaRPr lang="en-US" sz="3200" dirty="0">
              <a:solidFill>
                <a:schemeClr val="bg1"/>
              </a:solidFill>
            </a:endParaRP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Good (KJV – single) – </a:t>
            </a:r>
            <a:r>
              <a:rPr lang="en-US" sz="3600" i="1" dirty="0" err="1">
                <a:solidFill>
                  <a:schemeClr val="bg1"/>
                </a:solidFill>
              </a:rPr>
              <a:t>haplous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dirty="0" smtClean="0">
                <a:solidFill>
                  <a:schemeClr val="bg1"/>
                </a:solidFill>
              </a:rPr>
              <a:t>simple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Vines </a:t>
            </a:r>
            <a:r>
              <a:rPr lang="en-US" sz="3600" dirty="0">
                <a:solidFill>
                  <a:schemeClr val="bg1"/>
                </a:solidFill>
              </a:rPr>
              <a:t>– singleness of purpose.</a:t>
            </a:r>
          </a:p>
          <a:p>
            <a:pPr lvl="0"/>
            <a:r>
              <a:rPr lang="en-US" sz="3600" dirty="0" smtClean="0">
                <a:solidFill>
                  <a:schemeClr val="bg1"/>
                </a:solidFill>
              </a:rPr>
              <a:t>James 1:7-8; </a:t>
            </a:r>
            <a:r>
              <a:rPr lang="en-US" sz="3600" dirty="0">
                <a:solidFill>
                  <a:schemeClr val="bg1"/>
                </a:solidFill>
              </a:rPr>
              <a:t>Revelation 3:16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You have to choose </a:t>
            </a:r>
            <a:r>
              <a:rPr lang="en-US" sz="3600" dirty="0" smtClean="0">
                <a:solidFill>
                  <a:schemeClr val="bg1"/>
                </a:solidFill>
              </a:rPr>
              <a:t>one.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1 John </a:t>
            </a:r>
            <a:r>
              <a:rPr lang="en-US" sz="3200" dirty="0" smtClean="0">
                <a:solidFill>
                  <a:schemeClr val="bg1"/>
                </a:solidFill>
              </a:rPr>
              <a:t>1:5-7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88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God 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takes care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of necessities.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A. Worrying </a:t>
            </a:r>
            <a:r>
              <a:rPr lang="en-US" sz="4000" dirty="0">
                <a:solidFill>
                  <a:schemeClr val="bg1"/>
                </a:solidFill>
              </a:rPr>
              <a:t>will not help.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(v. 25-30)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Prayer </a:t>
            </a:r>
            <a:r>
              <a:rPr lang="en-US" sz="3200" dirty="0" smtClean="0">
                <a:solidFill>
                  <a:schemeClr val="bg1"/>
                </a:solidFill>
              </a:rPr>
              <a:t>does </a:t>
            </a:r>
            <a:r>
              <a:rPr lang="en-US" sz="3200" dirty="0">
                <a:solidFill>
                  <a:schemeClr val="bg1"/>
                </a:solidFill>
              </a:rPr>
              <a:t>– Philippians </a:t>
            </a:r>
            <a:r>
              <a:rPr lang="en-US" sz="3200" dirty="0" smtClean="0">
                <a:solidFill>
                  <a:schemeClr val="bg1"/>
                </a:solidFill>
              </a:rPr>
              <a:t>4:6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80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Philippians 4:6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Be </a:t>
            </a:r>
            <a:r>
              <a:rPr lang="en-US" sz="4000" dirty="0">
                <a:solidFill>
                  <a:schemeClr val="bg1"/>
                </a:solidFill>
              </a:rPr>
              <a:t>anxious for nothing, but in everything by prayer and supplication, with thanksgiving, let your requests be made known to </a:t>
            </a:r>
            <a:r>
              <a:rPr lang="en-US" sz="4000" dirty="0" smtClean="0">
                <a:solidFill>
                  <a:schemeClr val="bg1"/>
                </a:solidFill>
              </a:rPr>
              <a:t>God.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God </a:t>
            </a:r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takes care 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of necessities.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A. Worrying </a:t>
            </a:r>
            <a:r>
              <a:rPr lang="en-US" sz="4000" dirty="0">
                <a:solidFill>
                  <a:schemeClr val="bg1"/>
                </a:solidFill>
              </a:rPr>
              <a:t>will not help.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(v. 25-30)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Prayer </a:t>
            </a:r>
            <a:r>
              <a:rPr lang="en-US" sz="3200" dirty="0" smtClean="0">
                <a:solidFill>
                  <a:schemeClr val="bg1"/>
                </a:solidFill>
              </a:rPr>
              <a:t>does </a:t>
            </a:r>
            <a:r>
              <a:rPr lang="en-US" sz="3200" dirty="0">
                <a:solidFill>
                  <a:schemeClr val="bg1"/>
                </a:solidFill>
              </a:rPr>
              <a:t>– Philippians 4:6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B. Worry </a:t>
            </a:r>
            <a:r>
              <a:rPr lang="en-US" sz="4000" dirty="0">
                <a:solidFill>
                  <a:schemeClr val="bg1"/>
                </a:solidFill>
              </a:rPr>
              <a:t>causes us to lose perspective.</a:t>
            </a:r>
          </a:p>
          <a:p>
            <a:r>
              <a:rPr lang="en-US" sz="3200" dirty="0">
                <a:solidFill>
                  <a:schemeClr val="bg1"/>
                </a:solidFill>
              </a:rPr>
              <a:t>(v. 31-34)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Martha </a:t>
            </a:r>
            <a:r>
              <a:rPr lang="en-US" sz="3200" dirty="0">
                <a:solidFill>
                  <a:schemeClr val="bg1"/>
                </a:solidFill>
              </a:rPr>
              <a:t>– Luke 10:38-42</a:t>
            </a:r>
          </a:p>
          <a:p>
            <a:r>
              <a:rPr lang="en-US" sz="3200" dirty="0">
                <a:solidFill>
                  <a:schemeClr val="bg1"/>
                </a:solidFill>
              </a:rPr>
              <a:t>Fulfill your </a:t>
            </a:r>
            <a:r>
              <a:rPr lang="en-US" sz="3200" dirty="0" smtClean="0">
                <a:solidFill>
                  <a:schemeClr val="bg1"/>
                </a:solidFill>
              </a:rPr>
              <a:t>duty </a:t>
            </a:r>
            <a:r>
              <a:rPr lang="en-US" sz="3200" dirty="0">
                <a:solidFill>
                  <a:schemeClr val="bg1"/>
                </a:solidFill>
              </a:rPr>
              <a:t>– Ecclesiastes 12:13</a:t>
            </a:r>
          </a:p>
        </p:txBody>
      </p:sp>
    </p:spTree>
    <p:extLst>
      <p:ext uri="{BB962C8B-B14F-4D97-AF65-F5344CB8AC3E}">
        <p14:creationId xmlns:p14="http://schemas.microsoft.com/office/powerpoint/2010/main" val="2892495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Ecclesiastes 12:13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Let </a:t>
            </a:r>
            <a:r>
              <a:rPr lang="en-US" sz="4000" dirty="0">
                <a:solidFill>
                  <a:schemeClr val="bg1"/>
                </a:solidFill>
              </a:rPr>
              <a:t>us hear the conclusion of the whole matter: Fear God and keep His commandments, For this is man's all.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78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Heavenly Treasure</a:t>
            </a:r>
            <a:endParaRPr lang="en-US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Matthew 6:19-34</a:t>
            </a:r>
            <a:endParaRPr lang="en-US" sz="4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8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Heavenly treasures are eternal. 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A. We </a:t>
            </a:r>
            <a:r>
              <a:rPr lang="en-US" sz="4000" dirty="0">
                <a:solidFill>
                  <a:schemeClr val="bg1"/>
                </a:solidFill>
              </a:rPr>
              <a:t>must work.</a:t>
            </a:r>
          </a:p>
          <a:p>
            <a:r>
              <a:rPr lang="en-US" sz="3200" dirty="0">
                <a:solidFill>
                  <a:schemeClr val="bg1"/>
                </a:solidFill>
              </a:rPr>
              <a:t>Ephesians 4:28; 2 Thessalonians 3:10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2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Ephesians 4:28</a:t>
            </a:r>
            <a:endParaRPr lang="en-US" sz="6600" dirty="0">
              <a:ln>
                <a:solidFill>
                  <a:schemeClr val="tx1"/>
                </a:solidFill>
              </a:ln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Let </a:t>
            </a:r>
            <a:r>
              <a:rPr lang="en-US" sz="4000" dirty="0">
                <a:solidFill>
                  <a:schemeClr val="bg1"/>
                </a:solidFill>
              </a:rPr>
              <a:t>him who stole steal no longer, but rather let him labor, working with his hands what is good, that he may have something to give him who has need.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33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2 Thessalonians 3:10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For </a:t>
            </a:r>
            <a:r>
              <a:rPr lang="en-US" sz="4000" dirty="0">
                <a:solidFill>
                  <a:schemeClr val="bg1"/>
                </a:solidFill>
              </a:rPr>
              <a:t>even when we were with you, we commanded you this: If anyone will not work, neither shall he eat.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7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Heavenly treasures are eternal. 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A. We </a:t>
            </a:r>
            <a:r>
              <a:rPr lang="en-US" sz="4000" dirty="0">
                <a:solidFill>
                  <a:schemeClr val="bg1"/>
                </a:solidFill>
              </a:rPr>
              <a:t>must work.</a:t>
            </a:r>
          </a:p>
          <a:p>
            <a:r>
              <a:rPr lang="en-US" sz="3200" dirty="0">
                <a:solidFill>
                  <a:schemeClr val="bg1"/>
                </a:solidFill>
              </a:rPr>
              <a:t>Ephesians 4:28; 2 Thessalonians 3:10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B. But </a:t>
            </a:r>
            <a:r>
              <a:rPr lang="en-US" sz="4000" dirty="0">
                <a:solidFill>
                  <a:schemeClr val="bg1"/>
                </a:solidFill>
              </a:rPr>
              <a:t>we must not let it consume us.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Luke 12:15-21; 1 Timothy 6:6-10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C. Where </a:t>
            </a:r>
            <a:r>
              <a:rPr lang="en-US" sz="4000" dirty="0">
                <a:solidFill>
                  <a:schemeClr val="bg1"/>
                </a:solidFill>
              </a:rPr>
              <a:t>is your heart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aseline="30000" dirty="0">
                <a:solidFill>
                  <a:schemeClr val="bg1"/>
                </a:solidFill>
              </a:rPr>
              <a:t>(v. 21</a:t>
            </a:r>
            <a:r>
              <a:rPr lang="en-US" sz="4000" baseline="30000" dirty="0" smtClean="0">
                <a:solidFill>
                  <a:schemeClr val="bg1"/>
                </a:solidFill>
              </a:rPr>
              <a:t>)</a:t>
            </a:r>
            <a:endParaRPr lang="en-US" sz="4000" baseline="30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Temporary? – Proverbs </a:t>
            </a:r>
            <a:r>
              <a:rPr lang="en-US" sz="3200" dirty="0">
                <a:solidFill>
                  <a:schemeClr val="bg1"/>
                </a:solidFill>
              </a:rPr>
              <a:t>27:24; James </a:t>
            </a:r>
            <a:r>
              <a:rPr lang="en-US" sz="3200" dirty="0" smtClean="0">
                <a:solidFill>
                  <a:schemeClr val="bg1"/>
                </a:solidFill>
              </a:rPr>
              <a:t>5:2-3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93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Proverbs 27:24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For </a:t>
            </a:r>
            <a:r>
              <a:rPr lang="en-US" sz="4000" dirty="0">
                <a:solidFill>
                  <a:schemeClr val="bg1"/>
                </a:solidFill>
              </a:rPr>
              <a:t>riches are not forever, Nor does a crown endure to all generations.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6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James 5:2-3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1169"/>
            <a:ext cx="10515600" cy="429064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Your </a:t>
            </a:r>
            <a:r>
              <a:rPr lang="en-US" sz="4000" dirty="0">
                <a:solidFill>
                  <a:schemeClr val="bg1"/>
                </a:solidFill>
              </a:rPr>
              <a:t>riches are corrupted, and your garments are </a:t>
            </a:r>
            <a:r>
              <a:rPr lang="en-US" sz="4000" dirty="0" smtClean="0">
                <a:solidFill>
                  <a:schemeClr val="bg1"/>
                </a:solidFill>
              </a:rPr>
              <a:t>moth-eaten. </a:t>
            </a:r>
            <a:r>
              <a:rPr lang="en-US" sz="4000" baseline="30000" dirty="0" smtClean="0">
                <a:solidFill>
                  <a:schemeClr val="bg1"/>
                </a:solidFill>
              </a:rPr>
              <a:t>3</a:t>
            </a:r>
            <a:r>
              <a:rPr lang="en-US" sz="4000" dirty="0" smtClean="0">
                <a:solidFill>
                  <a:schemeClr val="bg1"/>
                </a:solidFill>
              </a:rPr>
              <a:t> Your </a:t>
            </a:r>
            <a:r>
              <a:rPr lang="en-US" sz="4000" dirty="0">
                <a:solidFill>
                  <a:schemeClr val="bg1"/>
                </a:solidFill>
              </a:rPr>
              <a:t>gold and silver are corroded, and their corrosion will be a witness against you and will eat your flesh like fire. You have heaped up treasure in the last days.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24" y="365125"/>
            <a:ext cx="2149807" cy="15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9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ush Script Std" panose="03060802040607070404" pitchFamily="66" charset="0"/>
              </a:rPr>
              <a:t>Heavenly treasures are eternal. 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ush Script Std" panose="0306080204060707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4897"/>
            <a:ext cx="10515600" cy="420624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A. We </a:t>
            </a:r>
            <a:r>
              <a:rPr lang="en-US" sz="4000" dirty="0">
                <a:solidFill>
                  <a:schemeClr val="bg1"/>
                </a:solidFill>
              </a:rPr>
              <a:t>must work.</a:t>
            </a:r>
          </a:p>
          <a:p>
            <a:r>
              <a:rPr lang="en-US" sz="3200" dirty="0">
                <a:solidFill>
                  <a:schemeClr val="bg1"/>
                </a:solidFill>
              </a:rPr>
              <a:t>Ephesians 4:28; 2 Thessalonians 3:10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B. But </a:t>
            </a:r>
            <a:r>
              <a:rPr lang="en-US" sz="4000" dirty="0">
                <a:solidFill>
                  <a:schemeClr val="bg1"/>
                </a:solidFill>
              </a:rPr>
              <a:t>we must not let it consume us.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Luke 12:15-21; 1 Timothy 6:6-10</a:t>
            </a:r>
          </a:p>
          <a:p>
            <a:pPr marL="0" lv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C. Where </a:t>
            </a:r>
            <a:r>
              <a:rPr lang="en-US" sz="4000" dirty="0">
                <a:solidFill>
                  <a:schemeClr val="bg1"/>
                </a:solidFill>
              </a:rPr>
              <a:t>is your heart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r>
              <a:rPr lang="en-US" sz="4000" dirty="0">
                <a:solidFill>
                  <a:schemeClr val="bg1"/>
                </a:solidFill>
              </a:rPr>
              <a:t> (v. 21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Temporary? – Proverbs </a:t>
            </a:r>
            <a:r>
              <a:rPr lang="en-US" sz="3200" dirty="0">
                <a:solidFill>
                  <a:schemeClr val="bg1"/>
                </a:solidFill>
              </a:rPr>
              <a:t>27:24; James </a:t>
            </a:r>
            <a:r>
              <a:rPr lang="en-US" sz="3200" dirty="0" smtClean="0">
                <a:solidFill>
                  <a:schemeClr val="bg1"/>
                </a:solidFill>
              </a:rPr>
              <a:t>5:2-3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Eternal? – 1 </a:t>
            </a:r>
            <a:r>
              <a:rPr lang="en-US" sz="3200" dirty="0">
                <a:solidFill>
                  <a:schemeClr val="bg1"/>
                </a:solidFill>
              </a:rPr>
              <a:t>Peter </a:t>
            </a:r>
            <a:r>
              <a:rPr lang="en-US" sz="3200" dirty="0" smtClean="0">
                <a:solidFill>
                  <a:schemeClr val="bg1"/>
                </a:solidFill>
              </a:rPr>
              <a:t>1:3-5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95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35A455-9336-4CBF-A778-45B4F796F14D}" vid="{1032BB30-B55B-41D5-99B0-D8B4271A37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Sermons from The Sermon on the Mount</Template>
  <TotalTime>60</TotalTime>
  <Words>1213</Words>
  <Application>Microsoft Office PowerPoint</Application>
  <PresentationFormat>Widescreen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Brush Script Std</vt:lpstr>
      <vt:lpstr>Calibri</vt:lpstr>
      <vt:lpstr>Calibri Light</vt:lpstr>
      <vt:lpstr>Office Theme</vt:lpstr>
      <vt:lpstr>PowerPoint Presentation</vt:lpstr>
      <vt:lpstr>Heavenly Treasure</vt:lpstr>
      <vt:lpstr>Heavenly treasures are eternal. </vt:lpstr>
      <vt:lpstr>Ephesians 4:28</vt:lpstr>
      <vt:lpstr>2 Thessalonians 3:10</vt:lpstr>
      <vt:lpstr>Heavenly treasures are eternal. </vt:lpstr>
      <vt:lpstr>Proverbs 27:24</vt:lpstr>
      <vt:lpstr>James 5:2-3</vt:lpstr>
      <vt:lpstr>Heavenly treasures are eternal. </vt:lpstr>
      <vt:lpstr>Serving riches, or God?</vt:lpstr>
      <vt:lpstr>James 1:7-8</vt:lpstr>
      <vt:lpstr>Revelation 3:16</vt:lpstr>
      <vt:lpstr>Serving riches, or God?</vt:lpstr>
      <vt:lpstr>God takes care of necessities.</vt:lpstr>
      <vt:lpstr>Philippians 4:6</vt:lpstr>
      <vt:lpstr>God takes care of necessities.</vt:lpstr>
      <vt:lpstr>Ecclesiastes 12:13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18</cp:revision>
  <dcterms:created xsi:type="dcterms:W3CDTF">2014-03-30T20:45:51Z</dcterms:created>
  <dcterms:modified xsi:type="dcterms:W3CDTF">2014-03-30T21:46:35Z</dcterms:modified>
</cp:coreProperties>
</file>