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0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80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DF4A3-970E-4696-B315-C0CAEEA380C3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85F27-DCA8-41B2-8687-ECB681C51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523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Philippians 3:12-14</a:t>
            </a:r>
            <a:r>
              <a:rPr lang="en-US" dirty="0"/>
              <a:t> (Rather than growing complacent about your place in life, press on toward the goal. Strive to get better!)</a:t>
            </a:r>
          </a:p>
          <a:p>
            <a:r>
              <a:rPr lang="en-US" b="1" dirty="0"/>
              <a:t>Introduction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As we approach the New Year our attitude should reflect that of the apostle Paul.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He never stopped trying to improve his spiritual life.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He was going to continue earnestly until his time on earth was complete.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There are various things we must keep in mind while entering 2015.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85F27-DCA8-41B2-8687-ECB681C51F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22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Study (bible class, bible reading, bulletin)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Read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1 Timothy 4:13 – There is an immense amount of value in reading God’s word.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There are daily reading schedules that plan for you to read the entire bible in a year! Take advantage of those things.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Also value in reading other teaching materials (bulletin). Give attention to doctrine…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2 Timothy 2:15 – In order to rightly divide the word of truth you must be familiar with it as a whole.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NASV – “Accurately handling the word of truth.” – Read it, accept it, practice it.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Meditate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1 Timothy 4:15 – Further thought about what you’ve read proves most beneficial. It is then that you must put them into practice.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Psalm 1:1-2 – The blessed man is one who gives himself wholly to God’s word in thought, and practice.</a:t>
            </a:r>
          </a:p>
          <a:p>
            <a:pPr lvl="0"/>
            <a:r>
              <a:rPr lang="en-US" dirty="0"/>
              <a:t>Pray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1 Thessalonians 5:17 – A regular prayer life is important for a Christian.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Colossians 4:2 – </a:t>
            </a:r>
            <a:r>
              <a:rPr lang="en-US" i="1" dirty="0"/>
              <a:t>“Continue earnestly in prayer”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Romans 12:12 – </a:t>
            </a:r>
            <a:r>
              <a:rPr lang="en-US" i="1" dirty="0"/>
              <a:t>“continuing steadfastly in prayer”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Petitions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For yourself – Hebrews 4:16; Philippians 4:6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And the saints – Ephesians 6:18; James 5:16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Thanksgiving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God deserves our praise and thanks – Colossians 3:17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Make prayer your custom! – Daniel 6:10</a:t>
            </a:r>
          </a:p>
          <a:p>
            <a:pPr lvl="0"/>
            <a:r>
              <a:rPr lang="en-US" dirty="0"/>
              <a:t>Evangelize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1 Peter 3:15-16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must not be afraid to proclaim God’s word! We must have a desire to spread it to others!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As did the first century Christians – Acts 8:4 – Wherever we go we should have God’s words on the tip of our tongues.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must always contend for the faith as well! – Jude 3</a:t>
            </a:r>
          </a:p>
          <a:p>
            <a:pPr lvl="0"/>
            <a:r>
              <a:rPr lang="en-US" dirty="0"/>
              <a:t>Attend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Assembly – Hebrews 10:24-25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design God put forth is for our benefit. We can grow from attending.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It is also a good work we fulfill toward others of like precious faith!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Be happy to attend! – Psalm 122:1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Other Learning/Edifying Opportunities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Matthew 5:6 – Do you hunger and thirst for spiritual things?</a:t>
            </a:r>
          </a:p>
          <a:p>
            <a:pPr lvl="0"/>
            <a:r>
              <a:rPr lang="en-US" dirty="0"/>
              <a:t>Care (apathy)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Revelation 3:14-22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church of the </a:t>
            </a:r>
            <a:r>
              <a:rPr lang="en-US" dirty="0" err="1"/>
              <a:t>Laodiceans</a:t>
            </a:r>
            <a:r>
              <a:rPr lang="en-US" dirty="0"/>
              <a:t> grew complacent in their spiritual standing with God.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They were satisfied with where they were, and did not know they were destitute!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God demands zeal and repentance!</a:t>
            </a:r>
          </a:p>
          <a:p>
            <a:pPr lvl="0"/>
            <a:r>
              <a:rPr lang="en-US" dirty="0"/>
              <a:t>Sin Less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Psalm 119:10-12 – We study and meditate so that we may cease sinning!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Hebrews 12:1-2 – In order to reach our goal we must cut the sin out of our lives.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Not only the sin, but also those things which weigh us down!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85F27-DCA8-41B2-8687-ECB681C51F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31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Conclusion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Our approach to the New Year should be to better ourselves as servants of God.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We should strive to grow spiritually daily.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Our spiritual resolutions should be prioritized above our physical ones! – </a:t>
            </a:r>
            <a:r>
              <a:rPr lang="en-US" i="1" dirty="0"/>
              <a:t>“For bodily exercise profits a little, but godliness is profitable for all things, having promise of the life that now is and of that which is to come.”</a:t>
            </a:r>
            <a:r>
              <a:rPr lang="en-US" dirty="0"/>
              <a:t> – 1 Timothy 4:8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85F27-DCA8-41B2-8687-ECB681C51F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37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907E-54F5-4DEB-8C8D-A4BF7E1FDA77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60CF-76F4-42E6-AAAB-5D561CCF1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7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907E-54F5-4DEB-8C8D-A4BF7E1FDA77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60CF-76F4-42E6-AAAB-5D561CCF1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87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907E-54F5-4DEB-8C8D-A4BF7E1FDA77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60CF-76F4-42E6-AAAB-5D561CCF1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23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907E-54F5-4DEB-8C8D-A4BF7E1FDA77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60CF-76F4-42E6-AAAB-5D561CCF1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22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907E-54F5-4DEB-8C8D-A4BF7E1FDA77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60CF-76F4-42E6-AAAB-5D561CCF1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56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907E-54F5-4DEB-8C8D-A4BF7E1FDA77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60CF-76F4-42E6-AAAB-5D561CCF1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2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907E-54F5-4DEB-8C8D-A4BF7E1FDA77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60CF-76F4-42E6-AAAB-5D561CCF1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00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907E-54F5-4DEB-8C8D-A4BF7E1FDA77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60CF-76F4-42E6-AAAB-5D561CCF1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53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907E-54F5-4DEB-8C8D-A4BF7E1FDA77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60CF-76F4-42E6-AAAB-5D561CCF1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19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907E-54F5-4DEB-8C8D-A4BF7E1FDA77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60CF-76F4-42E6-AAAB-5D561CCF1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3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907E-54F5-4DEB-8C8D-A4BF7E1FDA77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60CF-76F4-42E6-AAAB-5D561CCF1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9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B907E-54F5-4DEB-8C8D-A4BF7E1FDA77}" type="datetimeFigureOut">
              <a:rPr lang="en-US" smtClean="0"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660CF-76F4-42E6-AAAB-5D561CCF1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0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73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100" dirty="0" smtClean="0">
                <a:latin typeface="Algerian" panose="04020705040A02060702" pitchFamily="82" charset="0"/>
              </a:rPr>
              <a:t>New Year’s Resolutions For</a:t>
            </a:r>
            <a:endParaRPr lang="en-US" sz="7100" dirty="0">
              <a:latin typeface="Algerian" panose="04020705040A02060702" pitchFamily="8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783" y="3509963"/>
            <a:ext cx="3728434" cy="279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673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prstClr val="black"/>
                </a:solidFill>
                <a:latin typeface="Algerian" panose="04020705040A02060702" pitchFamily="82" charset="0"/>
              </a:rPr>
              <a:t>Resolutions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Study</a:t>
            </a:r>
          </a:p>
          <a:p>
            <a:pPr lvl="1"/>
            <a:r>
              <a:rPr lang="en-US" sz="3200" dirty="0" smtClean="0"/>
              <a:t>Read</a:t>
            </a:r>
          </a:p>
          <a:p>
            <a:pPr lvl="2"/>
            <a:r>
              <a:rPr lang="en-US" sz="3200" dirty="0" smtClean="0"/>
              <a:t>1 Timothy 4:13</a:t>
            </a:r>
          </a:p>
          <a:p>
            <a:pPr lvl="2"/>
            <a:r>
              <a:rPr lang="en-US" sz="3200" dirty="0" smtClean="0"/>
              <a:t>2 Timothy 2:15</a:t>
            </a:r>
          </a:p>
          <a:p>
            <a:pPr lvl="1"/>
            <a:r>
              <a:rPr lang="en-US" sz="3200" dirty="0" smtClean="0"/>
              <a:t>Meditate</a:t>
            </a:r>
          </a:p>
          <a:p>
            <a:pPr lvl="2"/>
            <a:r>
              <a:rPr lang="en-US" sz="3200" dirty="0" smtClean="0"/>
              <a:t>1 Timothy 4:15</a:t>
            </a:r>
          </a:p>
          <a:p>
            <a:pPr lvl="2"/>
            <a:r>
              <a:rPr lang="en-US" sz="3200" dirty="0" smtClean="0"/>
              <a:t>Psalm 1:1-2</a:t>
            </a:r>
          </a:p>
          <a:p>
            <a:r>
              <a:rPr lang="en-US" sz="3600" dirty="0"/>
              <a:t>Pray</a:t>
            </a:r>
          </a:p>
          <a:p>
            <a:pPr lvl="1"/>
            <a:r>
              <a:rPr lang="en-US" sz="3200" dirty="0" smtClean="0"/>
              <a:t>1 Thess. 5:17</a:t>
            </a:r>
          </a:p>
          <a:p>
            <a:pPr lvl="1"/>
            <a:r>
              <a:rPr lang="en-US" sz="3200" dirty="0" smtClean="0"/>
              <a:t>Daniel 6:10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Evangelize</a:t>
            </a:r>
          </a:p>
          <a:p>
            <a:pPr lvl="1"/>
            <a:r>
              <a:rPr lang="en-US" sz="3200" dirty="0" smtClean="0"/>
              <a:t>1 Peter 3:15-16</a:t>
            </a:r>
          </a:p>
          <a:p>
            <a:r>
              <a:rPr lang="en-US" sz="3600" dirty="0" smtClean="0"/>
              <a:t>Attend</a:t>
            </a:r>
          </a:p>
          <a:p>
            <a:pPr lvl="1"/>
            <a:r>
              <a:rPr lang="en-US" sz="3200" dirty="0" smtClean="0"/>
              <a:t>Hebrews 10:24-25</a:t>
            </a:r>
          </a:p>
          <a:p>
            <a:r>
              <a:rPr lang="en-US" sz="3600" dirty="0" smtClean="0"/>
              <a:t>Care</a:t>
            </a:r>
          </a:p>
          <a:p>
            <a:pPr lvl="1"/>
            <a:r>
              <a:rPr lang="en-US" sz="3200" dirty="0" smtClean="0"/>
              <a:t>Revelation 3:14-22</a:t>
            </a:r>
          </a:p>
          <a:p>
            <a:r>
              <a:rPr lang="en-US" sz="3600" dirty="0" smtClean="0"/>
              <a:t>Sin Less</a:t>
            </a:r>
          </a:p>
          <a:p>
            <a:pPr lvl="1"/>
            <a:r>
              <a:rPr lang="en-US" sz="3200" dirty="0" smtClean="0"/>
              <a:t>Psalm 119:10-12</a:t>
            </a:r>
          </a:p>
          <a:p>
            <a:pPr lvl="1"/>
            <a:r>
              <a:rPr lang="en-US" sz="3200" dirty="0" smtClean="0"/>
              <a:t>Hebrews 12:1-2</a:t>
            </a:r>
          </a:p>
          <a:p>
            <a:endParaRPr lang="en-US" sz="3200" dirty="0"/>
          </a:p>
          <a:p>
            <a:pPr marL="457200" lvl="1" indent="0">
              <a:buNone/>
            </a:pPr>
            <a:endParaRPr lang="en-US" sz="32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2995" y="475078"/>
            <a:ext cx="1477429" cy="110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780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100" dirty="0" smtClean="0">
                <a:latin typeface="Algerian" panose="04020705040A02060702" pitchFamily="82" charset="0"/>
              </a:rPr>
              <a:t>What are you going to do in</a:t>
            </a:r>
            <a:endParaRPr lang="en-US" sz="7100" dirty="0">
              <a:latin typeface="Algerian" panose="04020705040A02060702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203" y="3368295"/>
            <a:ext cx="3728434" cy="27963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40003" y="4173988"/>
            <a:ext cx="1558343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100" dirty="0" smtClean="0">
                <a:latin typeface="Algerian" panose="04020705040A02060702" pitchFamily="82" charset="0"/>
              </a:rPr>
              <a:t>?</a:t>
            </a:r>
            <a:endParaRPr lang="en-US" sz="71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995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643</Words>
  <Application>Microsoft Office PowerPoint</Application>
  <PresentationFormat>On-screen Show (4:3)</PresentationFormat>
  <Paragraphs>77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Algerian</vt:lpstr>
      <vt:lpstr>Arial</vt:lpstr>
      <vt:lpstr>Calibri</vt:lpstr>
      <vt:lpstr>Calibri Light</vt:lpstr>
      <vt:lpstr>Office Theme</vt:lpstr>
      <vt:lpstr>PowerPoint Presentation</vt:lpstr>
      <vt:lpstr>New Year’s Resolutions For</vt:lpstr>
      <vt:lpstr>Resolutions For</vt:lpstr>
      <vt:lpstr>What are you going to do in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Year’s Resolutions For</dc:title>
  <dc:creator>Jeremiah Cox</dc:creator>
  <cp:lastModifiedBy>Jeremiah Cox</cp:lastModifiedBy>
  <cp:revision>9</cp:revision>
  <dcterms:created xsi:type="dcterms:W3CDTF">2014-12-23T20:59:48Z</dcterms:created>
  <dcterms:modified xsi:type="dcterms:W3CDTF">2014-12-23T21:47:23Z</dcterms:modified>
</cp:coreProperties>
</file>