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ppt/notesSlides/notesSlide75.xml" ContentType="application/vnd.openxmlformats-officedocument.presentationml.notesSlide+xml"/>
  <Override PartName="/ppt/notesSlides/notesSlide7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79"/>
  </p:notesMasterIdLst>
  <p:sldIdLst>
    <p:sldId id="256" r:id="rId2"/>
    <p:sldId id="257" r:id="rId3"/>
    <p:sldId id="259" r:id="rId4"/>
    <p:sldId id="260" r:id="rId5"/>
    <p:sldId id="258" r:id="rId6"/>
    <p:sldId id="261" r:id="rId7"/>
    <p:sldId id="262" r:id="rId8"/>
    <p:sldId id="263" r:id="rId9"/>
    <p:sldId id="264" r:id="rId10"/>
    <p:sldId id="265" r:id="rId11"/>
    <p:sldId id="266" r:id="rId12"/>
    <p:sldId id="267" r:id="rId13"/>
    <p:sldId id="279" r:id="rId14"/>
    <p:sldId id="268" r:id="rId15"/>
    <p:sldId id="269" r:id="rId16"/>
    <p:sldId id="270" r:id="rId17"/>
    <p:sldId id="271" r:id="rId18"/>
    <p:sldId id="272" r:id="rId19"/>
    <p:sldId id="274" r:id="rId20"/>
    <p:sldId id="273" r:id="rId21"/>
    <p:sldId id="275" r:id="rId22"/>
    <p:sldId id="276" r:id="rId23"/>
    <p:sldId id="277" r:id="rId24"/>
    <p:sldId id="278" r:id="rId25"/>
    <p:sldId id="280" r:id="rId26"/>
    <p:sldId id="281" r:id="rId27"/>
    <p:sldId id="283" r:id="rId28"/>
    <p:sldId id="282" r:id="rId29"/>
    <p:sldId id="284" r:id="rId30"/>
    <p:sldId id="285" r:id="rId31"/>
    <p:sldId id="286" r:id="rId32"/>
    <p:sldId id="287" r:id="rId33"/>
    <p:sldId id="288" r:id="rId34"/>
    <p:sldId id="294" r:id="rId35"/>
    <p:sldId id="295" r:id="rId36"/>
    <p:sldId id="293" r:id="rId37"/>
    <p:sldId id="289" r:id="rId38"/>
    <p:sldId id="296" r:id="rId39"/>
    <p:sldId id="290" r:id="rId40"/>
    <p:sldId id="297" r:id="rId41"/>
    <p:sldId id="291" r:id="rId42"/>
    <p:sldId id="298" r:id="rId43"/>
    <p:sldId id="292" r:id="rId44"/>
    <p:sldId id="303" r:id="rId45"/>
    <p:sldId id="304" r:id="rId46"/>
    <p:sldId id="305" r:id="rId47"/>
    <p:sldId id="299" r:id="rId48"/>
    <p:sldId id="307" r:id="rId49"/>
    <p:sldId id="300" r:id="rId50"/>
    <p:sldId id="308" r:id="rId51"/>
    <p:sldId id="301" r:id="rId52"/>
    <p:sldId id="309" r:id="rId53"/>
    <p:sldId id="302" r:id="rId54"/>
    <p:sldId id="310" r:id="rId55"/>
    <p:sldId id="311" r:id="rId56"/>
    <p:sldId id="314" r:id="rId57"/>
    <p:sldId id="312" r:id="rId58"/>
    <p:sldId id="315" r:id="rId59"/>
    <p:sldId id="319" r:id="rId60"/>
    <p:sldId id="316" r:id="rId61"/>
    <p:sldId id="320" r:id="rId62"/>
    <p:sldId id="317" r:id="rId63"/>
    <p:sldId id="318" r:id="rId64"/>
    <p:sldId id="321" r:id="rId65"/>
    <p:sldId id="322" r:id="rId66"/>
    <p:sldId id="323" r:id="rId67"/>
    <p:sldId id="324" r:id="rId68"/>
    <p:sldId id="329" r:id="rId69"/>
    <p:sldId id="325" r:id="rId70"/>
    <p:sldId id="326" r:id="rId71"/>
    <p:sldId id="330" r:id="rId72"/>
    <p:sldId id="327" r:id="rId73"/>
    <p:sldId id="331" r:id="rId74"/>
    <p:sldId id="332" r:id="rId75"/>
    <p:sldId id="333" r:id="rId76"/>
    <p:sldId id="328" r:id="rId77"/>
    <p:sldId id="334" r:id="rId7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sorterViewPr>
    <p:cViewPr>
      <p:scale>
        <a:sx n="100" d="100"/>
        <a:sy n="100" d="100"/>
      </p:scale>
      <p:origin x="0" y="-10764"/>
    </p:cViewPr>
  </p:sorterViewPr>
  <p:notesViewPr>
    <p:cSldViewPr snapToGrid="0">
      <p:cViewPr>
        <p:scale>
          <a:sx n="80" d="100"/>
          <a:sy n="80" d="100"/>
        </p:scale>
        <p:origin x="2340" y="-876"/>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notesMaster" Target="notesMasters/notesMaster1.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90ABCE4-E99C-4AB6-AEE1-E772AEBDDE60}" type="datetimeFigureOut">
              <a:rPr lang="en-US" smtClean="0"/>
              <a:t>12/22/2013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71000C2-C9FE-4B8E-9213-2C8FABBC6C12}" type="slidenum">
              <a:rPr lang="en-US" smtClean="0"/>
              <a:t>‹#›</a:t>
            </a:fld>
            <a:endParaRPr lang="en-US"/>
          </a:p>
        </p:txBody>
      </p:sp>
    </p:spTree>
    <p:extLst>
      <p:ext uri="{BB962C8B-B14F-4D97-AF65-F5344CB8AC3E}">
        <p14:creationId xmlns:p14="http://schemas.microsoft.com/office/powerpoint/2010/main" val="33416201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 Establishment of the Home</a:t>
            </a:r>
          </a:p>
          <a:p>
            <a:pPr marL="171450" indent="-171450">
              <a:buFont typeface="Arial" panose="020B0604020202020204" pitchFamily="34" charset="0"/>
              <a:buChar char="•"/>
            </a:pPr>
            <a:r>
              <a:rPr lang="en-US" dirty="0" smtClean="0"/>
              <a:t>By God “in the beginning.”</a:t>
            </a:r>
          </a:p>
          <a:p>
            <a:pPr marL="628650" lvl="1" indent="-171450">
              <a:buFont typeface="Arial" panose="020B0604020202020204" pitchFamily="34" charset="0"/>
              <a:buChar char="•"/>
            </a:pPr>
            <a:r>
              <a:rPr lang="en-US" dirty="0" smtClean="0"/>
              <a:t>Matthew 19:4</a:t>
            </a:r>
          </a:p>
          <a:p>
            <a:pPr marL="628650" lvl="1" indent="-171450">
              <a:buFont typeface="Arial" panose="020B0604020202020204" pitchFamily="34" charset="0"/>
              <a:buChar char="•"/>
            </a:pPr>
            <a:r>
              <a:rPr lang="en-US" dirty="0" smtClean="0"/>
              <a:t>Genesis 1:27-28; 2:18-24</a:t>
            </a:r>
          </a:p>
          <a:p>
            <a:endParaRPr lang="en-US" dirty="0"/>
          </a:p>
        </p:txBody>
      </p:sp>
      <p:sp>
        <p:nvSpPr>
          <p:cNvPr id="4" name="Slide Number Placeholder 3"/>
          <p:cNvSpPr>
            <a:spLocks noGrp="1"/>
          </p:cNvSpPr>
          <p:nvPr>
            <p:ph type="sldNum" sz="quarter" idx="10"/>
          </p:nvPr>
        </p:nvSpPr>
        <p:spPr/>
        <p:txBody>
          <a:bodyPr/>
          <a:lstStyle/>
          <a:p>
            <a:fld id="{271000C2-C9FE-4B8E-9213-2C8FABBC6C12}" type="slidenum">
              <a:rPr lang="en-US" smtClean="0"/>
              <a:t>2</a:t>
            </a:fld>
            <a:endParaRPr lang="en-US"/>
          </a:p>
        </p:txBody>
      </p:sp>
    </p:spTree>
    <p:extLst>
      <p:ext uri="{BB962C8B-B14F-4D97-AF65-F5344CB8AC3E}">
        <p14:creationId xmlns:p14="http://schemas.microsoft.com/office/powerpoint/2010/main" val="301277375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Romans 1:26-27 “natural use”</a:t>
            </a:r>
          </a:p>
          <a:p>
            <a:endParaRPr lang="en-US" dirty="0"/>
          </a:p>
        </p:txBody>
      </p:sp>
      <p:sp>
        <p:nvSpPr>
          <p:cNvPr id="4" name="Slide Number Placeholder 3"/>
          <p:cNvSpPr>
            <a:spLocks noGrp="1"/>
          </p:cNvSpPr>
          <p:nvPr>
            <p:ph type="sldNum" sz="quarter" idx="10"/>
          </p:nvPr>
        </p:nvSpPr>
        <p:spPr/>
        <p:txBody>
          <a:bodyPr/>
          <a:lstStyle/>
          <a:p>
            <a:fld id="{271000C2-C9FE-4B8E-9213-2C8FABBC6C12}" type="slidenum">
              <a:rPr lang="en-US" smtClean="0"/>
              <a:t>11</a:t>
            </a:fld>
            <a:endParaRPr lang="en-US"/>
          </a:p>
        </p:txBody>
      </p:sp>
    </p:spTree>
    <p:extLst>
      <p:ext uri="{BB962C8B-B14F-4D97-AF65-F5344CB8AC3E}">
        <p14:creationId xmlns:p14="http://schemas.microsoft.com/office/powerpoint/2010/main" val="424064498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1 Corinthians 7:1-9 (instruction to fulfilling sexual needs, man and woman)</a:t>
            </a:r>
          </a:p>
          <a:p>
            <a:endParaRPr lang="en-US" dirty="0"/>
          </a:p>
        </p:txBody>
      </p:sp>
      <p:sp>
        <p:nvSpPr>
          <p:cNvPr id="4" name="Slide Number Placeholder 3"/>
          <p:cNvSpPr>
            <a:spLocks noGrp="1"/>
          </p:cNvSpPr>
          <p:nvPr>
            <p:ph type="sldNum" sz="quarter" idx="10"/>
          </p:nvPr>
        </p:nvSpPr>
        <p:spPr/>
        <p:txBody>
          <a:bodyPr/>
          <a:lstStyle/>
          <a:p>
            <a:fld id="{271000C2-C9FE-4B8E-9213-2C8FABBC6C12}" type="slidenum">
              <a:rPr lang="en-US" smtClean="0"/>
              <a:t>12</a:t>
            </a:fld>
            <a:endParaRPr lang="en-US"/>
          </a:p>
        </p:txBody>
      </p:sp>
    </p:spTree>
    <p:extLst>
      <p:ext uri="{BB962C8B-B14F-4D97-AF65-F5344CB8AC3E}">
        <p14:creationId xmlns:p14="http://schemas.microsoft.com/office/powerpoint/2010/main" val="299710197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71000C2-C9FE-4B8E-9213-2C8FABBC6C12}" type="slidenum">
              <a:rPr lang="en-US" smtClean="0"/>
              <a:t>13</a:t>
            </a:fld>
            <a:endParaRPr lang="en-US"/>
          </a:p>
        </p:txBody>
      </p:sp>
    </p:spTree>
    <p:extLst>
      <p:ext uri="{BB962C8B-B14F-4D97-AF65-F5344CB8AC3E}">
        <p14:creationId xmlns:p14="http://schemas.microsoft.com/office/powerpoint/2010/main" val="71312973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smtClean="0"/>
              <a:t>Monogamous Relationship</a:t>
            </a:r>
          </a:p>
          <a:p>
            <a:pPr marL="628650" lvl="1" indent="-171450">
              <a:buFont typeface="Arial" panose="020B0604020202020204" pitchFamily="34" charset="0"/>
              <a:buChar char="•"/>
            </a:pPr>
            <a:r>
              <a:rPr lang="en-US" dirty="0" smtClean="0"/>
              <a:t>Matthew 19:5 “the two” “one flesh” only one. One flesh in marriage. If have multiple wives then have multiple flesh.</a:t>
            </a:r>
          </a:p>
          <a:p>
            <a:pPr marL="628650" lvl="1" indent="-171450">
              <a:buFont typeface="Arial" panose="020B0604020202020204" pitchFamily="34" charset="0"/>
              <a:buChar char="•"/>
            </a:pPr>
            <a:r>
              <a:rPr lang="en-US" dirty="0" smtClean="0"/>
              <a:t>Genesis 2:18 “not good to be alone” so made one woman for him. If one wasn’t enough, God would have provided two.</a:t>
            </a:r>
          </a:p>
          <a:p>
            <a:endParaRPr lang="en-US" dirty="0"/>
          </a:p>
        </p:txBody>
      </p:sp>
      <p:sp>
        <p:nvSpPr>
          <p:cNvPr id="4" name="Slide Number Placeholder 3"/>
          <p:cNvSpPr>
            <a:spLocks noGrp="1"/>
          </p:cNvSpPr>
          <p:nvPr>
            <p:ph type="sldNum" sz="quarter" idx="10"/>
          </p:nvPr>
        </p:nvSpPr>
        <p:spPr/>
        <p:txBody>
          <a:bodyPr/>
          <a:lstStyle/>
          <a:p>
            <a:fld id="{271000C2-C9FE-4B8E-9213-2C8FABBC6C12}" type="slidenum">
              <a:rPr lang="en-US" smtClean="0"/>
              <a:t>14</a:t>
            </a:fld>
            <a:endParaRPr lang="en-US"/>
          </a:p>
        </p:txBody>
      </p:sp>
    </p:spTree>
    <p:extLst>
      <p:ext uri="{BB962C8B-B14F-4D97-AF65-F5344CB8AC3E}">
        <p14:creationId xmlns:p14="http://schemas.microsoft.com/office/powerpoint/2010/main" val="17602640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Matthew 19:5 “the two” “one flesh” only one. One flesh in marriage. If have multiple wives then have multiple flesh.</a:t>
            </a:r>
          </a:p>
          <a:p>
            <a:endParaRPr lang="en-US" dirty="0"/>
          </a:p>
        </p:txBody>
      </p:sp>
      <p:sp>
        <p:nvSpPr>
          <p:cNvPr id="4" name="Slide Number Placeholder 3"/>
          <p:cNvSpPr>
            <a:spLocks noGrp="1"/>
          </p:cNvSpPr>
          <p:nvPr>
            <p:ph type="sldNum" sz="quarter" idx="10"/>
          </p:nvPr>
        </p:nvSpPr>
        <p:spPr/>
        <p:txBody>
          <a:bodyPr/>
          <a:lstStyle/>
          <a:p>
            <a:fld id="{271000C2-C9FE-4B8E-9213-2C8FABBC6C12}" type="slidenum">
              <a:rPr lang="en-US" smtClean="0"/>
              <a:t>15</a:t>
            </a:fld>
            <a:endParaRPr lang="en-US"/>
          </a:p>
        </p:txBody>
      </p:sp>
    </p:spTree>
    <p:extLst>
      <p:ext uri="{BB962C8B-B14F-4D97-AF65-F5344CB8AC3E}">
        <p14:creationId xmlns:p14="http://schemas.microsoft.com/office/powerpoint/2010/main" val="94951608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Genesis 2:18 “not good to be alone” so made one woman for him. If one wasn’t enough, God would have provided two.</a:t>
            </a:r>
          </a:p>
          <a:p>
            <a:endParaRPr lang="en-US" dirty="0"/>
          </a:p>
        </p:txBody>
      </p:sp>
      <p:sp>
        <p:nvSpPr>
          <p:cNvPr id="4" name="Slide Number Placeholder 3"/>
          <p:cNvSpPr>
            <a:spLocks noGrp="1"/>
          </p:cNvSpPr>
          <p:nvPr>
            <p:ph type="sldNum" sz="quarter" idx="10"/>
          </p:nvPr>
        </p:nvSpPr>
        <p:spPr/>
        <p:txBody>
          <a:bodyPr/>
          <a:lstStyle/>
          <a:p>
            <a:fld id="{271000C2-C9FE-4B8E-9213-2C8FABBC6C12}" type="slidenum">
              <a:rPr lang="en-US" smtClean="0"/>
              <a:t>16</a:t>
            </a:fld>
            <a:endParaRPr lang="en-US"/>
          </a:p>
        </p:txBody>
      </p:sp>
    </p:spTree>
    <p:extLst>
      <p:ext uri="{BB962C8B-B14F-4D97-AF65-F5344CB8AC3E}">
        <p14:creationId xmlns:p14="http://schemas.microsoft.com/office/powerpoint/2010/main" val="423543696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71000C2-C9FE-4B8E-9213-2C8FABBC6C12}" type="slidenum">
              <a:rPr lang="en-US" smtClean="0"/>
              <a:t>17</a:t>
            </a:fld>
            <a:endParaRPr lang="en-US"/>
          </a:p>
        </p:txBody>
      </p:sp>
    </p:spTree>
    <p:extLst>
      <p:ext uri="{BB962C8B-B14F-4D97-AF65-F5344CB8AC3E}">
        <p14:creationId xmlns:p14="http://schemas.microsoft.com/office/powerpoint/2010/main" val="407824486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71000C2-C9FE-4B8E-9213-2C8FABBC6C12}" type="slidenum">
              <a:rPr lang="en-US" smtClean="0"/>
              <a:t>18</a:t>
            </a:fld>
            <a:endParaRPr lang="en-US"/>
          </a:p>
        </p:txBody>
      </p:sp>
    </p:spTree>
    <p:extLst>
      <p:ext uri="{BB962C8B-B14F-4D97-AF65-F5344CB8AC3E}">
        <p14:creationId xmlns:p14="http://schemas.microsoft.com/office/powerpoint/2010/main" val="79386613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71000C2-C9FE-4B8E-9213-2C8FABBC6C12}" type="slidenum">
              <a:rPr lang="en-US" smtClean="0"/>
              <a:t>19</a:t>
            </a:fld>
            <a:endParaRPr lang="en-US"/>
          </a:p>
        </p:txBody>
      </p:sp>
    </p:spTree>
    <p:extLst>
      <p:ext uri="{BB962C8B-B14F-4D97-AF65-F5344CB8AC3E}">
        <p14:creationId xmlns:p14="http://schemas.microsoft.com/office/powerpoint/2010/main" val="323203880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71000C2-C9FE-4B8E-9213-2C8FABBC6C12}" type="slidenum">
              <a:rPr lang="en-US" smtClean="0"/>
              <a:t>20</a:t>
            </a:fld>
            <a:endParaRPr lang="en-US"/>
          </a:p>
        </p:txBody>
      </p:sp>
    </p:spTree>
    <p:extLst>
      <p:ext uri="{BB962C8B-B14F-4D97-AF65-F5344CB8AC3E}">
        <p14:creationId xmlns:p14="http://schemas.microsoft.com/office/powerpoint/2010/main" val="12202976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71000C2-C9FE-4B8E-9213-2C8FABBC6C12}" type="slidenum">
              <a:rPr lang="en-US" smtClean="0"/>
              <a:t>3</a:t>
            </a:fld>
            <a:endParaRPr lang="en-US"/>
          </a:p>
        </p:txBody>
      </p:sp>
    </p:spTree>
    <p:extLst>
      <p:ext uri="{BB962C8B-B14F-4D97-AF65-F5344CB8AC3E}">
        <p14:creationId xmlns:p14="http://schemas.microsoft.com/office/powerpoint/2010/main" val="330709800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71000C2-C9FE-4B8E-9213-2C8FABBC6C12}" type="slidenum">
              <a:rPr lang="en-US" smtClean="0"/>
              <a:t>21</a:t>
            </a:fld>
            <a:endParaRPr lang="en-US"/>
          </a:p>
        </p:txBody>
      </p:sp>
    </p:spTree>
    <p:extLst>
      <p:ext uri="{BB962C8B-B14F-4D97-AF65-F5344CB8AC3E}">
        <p14:creationId xmlns:p14="http://schemas.microsoft.com/office/powerpoint/2010/main" val="330831853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71000C2-C9FE-4B8E-9213-2C8FABBC6C12}" type="slidenum">
              <a:rPr lang="en-US" smtClean="0"/>
              <a:t>22</a:t>
            </a:fld>
            <a:endParaRPr lang="en-US"/>
          </a:p>
        </p:txBody>
      </p:sp>
    </p:spTree>
    <p:extLst>
      <p:ext uri="{BB962C8B-B14F-4D97-AF65-F5344CB8AC3E}">
        <p14:creationId xmlns:p14="http://schemas.microsoft.com/office/powerpoint/2010/main" val="384548236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71000C2-C9FE-4B8E-9213-2C8FABBC6C12}" type="slidenum">
              <a:rPr lang="en-US" smtClean="0"/>
              <a:t>23</a:t>
            </a:fld>
            <a:endParaRPr lang="en-US"/>
          </a:p>
        </p:txBody>
      </p:sp>
    </p:spTree>
    <p:extLst>
      <p:ext uri="{BB962C8B-B14F-4D97-AF65-F5344CB8AC3E}">
        <p14:creationId xmlns:p14="http://schemas.microsoft.com/office/powerpoint/2010/main" val="250618405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71000C2-C9FE-4B8E-9213-2C8FABBC6C12}" type="slidenum">
              <a:rPr lang="en-US" smtClean="0"/>
              <a:t>24</a:t>
            </a:fld>
            <a:endParaRPr lang="en-US"/>
          </a:p>
        </p:txBody>
      </p:sp>
    </p:spTree>
    <p:extLst>
      <p:ext uri="{BB962C8B-B14F-4D97-AF65-F5344CB8AC3E}">
        <p14:creationId xmlns:p14="http://schemas.microsoft.com/office/powerpoint/2010/main" val="277309355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71000C2-C9FE-4B8E-9213-2C8FABBC6C12}" type="slidenum">
              <a:rPr lang="en-US" smtClean="0"/>
              <a:t>25</a:t>
            </a:fld>
            <a:endParaRPr lang="en-US"/>
          </a:p>
        </p:txBody>
      </p:sp>
    </p:spTree>
    <p:extLst>
      <p:ext uri="{BB962C8B-B14F-4D97-AF65-F5344CB8AC3E}">
        <p14:creationId xmlns:p14="http://schemas.microsoft.com/office/powerpoint/2010/main" val="329221989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71000C2-C9FE-4B8E-9213-2C8FABBC6C12}" type="slidenum">
              <a:rPr lang="en-US" smtClean="0"/>
              <a:t>26</a:t>
            </a:fld>
            <a:endParaRPr lang="en-US"/>
          </a:p>
        </p:txBody>
      </p:sp>
    </p:spTree>
    <p:extLst>
      <p:ext uri="{BB962C8B-B14F-4D97-AF65-F5344CB8AC3E}">
        <p14:creationId xmlns:p14="http://schemas.microsoft.com/office/powerpoint/2010/main" val="395213334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71000C2-C9FE-4B8E-9213-2C8FABBC6C12}" type="slidenum">
              <a:rPr lang="en-US" smtClean="0"/>
              <a:t>27</a:t>
            </a:fld>
            <a:endParaRPr lang="en-US"/>
          </a:p>
        </p:txBody>
      </p:sp>
    </p:spTree>
    <p:extLst>
      <p:ext uri="{BB962C8B-B14F-4D97-AF65-F5344CB8AC3E}">
        <p14:creationId xmlns:p14="http://schemas.microsoft.com/office/powerpoint/2010/main" val="182259978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71000C2-C9FE-4B8E-9213-2C8FABBC6C12}" type="slidenum">
              <a:rPr lang="en-US" smtClean="0"/>
              <a:t>28</a:t>
            </a:fld>
            <a:endParaRPr lang="en-US"/>
          </a:p>
        </p:txBody>
      </p:sp>
    </p:spTree>
    <p:extLst>
      <p:ext uri="{BB962C8B-B14F-4D97-AF65-F5344CB8AC3E}">
        <p14:creationId xmlns:p14="http://schemas.microsoft.com/office/powerpoint/2010/main" val="413497949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71000C2-C9FE-4B8E-9213-2C8FABBC6C12}" type="slidenum">
              <a:rPr lang="en-US" smtClean="0"/>
              <a:t>29</a:t>
            </a:fld>
            <a:endParaRPr lang="en-US"/>
          </a:p>
        </p:txBody>
      </p:sp>
    </p:spTree>
    <p:extLst>
      <p:ext uri="{BB962C8B-B14F-4D97-AF65-F5344CB8AC3E}">
        <p14:creationId xmlns:p14="http://schemas.microsoft.com/office/powerpoint/2010/main" val="170748920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71000C2-C9FE-4B8E-9213-2C8FABBC6C12}" type="slidenum">
              <a:rPr lang="en-US" smtClean="0"/>
              <a:t>30</a:t>
            </a:fld>
            <a:endParaRPr lang="en-US"/>
          </a:p>
        </p:txBody>
      </p:sp>
    </p:spTree>
    <p:extLst>
      <p:ext uri="{BB962C8B-B14F-4D97-AF65-F5344CB8AC3E}">
        <p14:creationId xmlns:p14="http://schemas.microsoft.com/office/powerpoint/2010/main" val="8452019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 Establishment of the Home</a:t>
            </a:r>
          </a:p>
          <a:p>
            <a:pPr marL="171450" indent="-171450">
              <a:buFont typeface="Arial" panose="020B0604020202020204" pitchFamily="34" charset="0"/>
              <a:buChar char="•"/>
            </a:pPr>
            <a:r>
              <a:rPr lang="en-US" dirty="0" smtClean="0"/>
              <a:t>By God “in the beginning.”</a:t>
            </a:r>
          </a:p>
          <a:p>
            <a:pPr marL="628650" lvl="1" indent="-171450">
              <a:buFont typeface="Arial" panose="020B0604020202020204" pitchFamily="34" charset="0"/>
              <a:buChar char="•"/>
            </a:pPr>
            <a:r>
              <a:rPr lang="en-US" dirty="0" smtClean="0"/>
              <a:t>Matthew 19:4</a:t>
            </a:r>
          </a:p>
          <a:p>
            <a:pPr marL="628650" lvl="1" indent="-171450">
              <a:buFont typeface="Arial" panose="020B0604020202020204" pitchFamily="34" charset="0"/>
              <a:buChar char="•"/>
            </a:pPr>
            <a:r>
              <a:rPr lang="en-US" dirty="0" smtClean="0"/>
              <a:t>Genesis 1:27-28; 2:18-24</a:t>
            </a:r>
          </a:p>
          <a:p>
            <a:endParaRPr lang="en-US" dirty="0"/>
          </a:p>
        </p:txBody>
      </p:sp>
      <p:sp>
        <p:nvSpPr>
          <p:cNvPr id="4" name="Slide Number Placeholder 3"/>
          <p:cNvSpPr>
            <a:spLocks noGrp="1"/>
          </p:cNvSpPr>
          <p:nvPr>
            <p:ph type="sldNum" sz="quarter" idx="10"/>
          </p:nvPr>
        </p:nvSpPr>
        <p:spPr/>
        <p:txBody>
          <a:bodyPr/>
          <a:lstStyle/>
          <a:p>
            <a:fld id="{271000C2-C9FE-4B8E-9213-2C8FABBC6C12}" type="slidenum">
              <a:rPr lang="en-US" smtClean="0"/>
              <a:t>4</a:t>
            </a:fld>
            <a:endParaRPr lang="en-US"/>
          </a:p>
        </p:txBody>
      </p:sp>
    </p:spTree>
    <p:extLst>
      <p:ext uri="{BB962C8B-B14F-4D97-AF65-F5344CB8AC3E}">
        <p14:creationId xmlns:p14="http://schemas.microsoft.com/office/powerpoint/2010/main" val="303920987"/>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marR="0" lvl="0" indent="-342900">
              <a:lnSpc>
                <a:spcPct val="107000"/>
              </a:lnSpc>
              <a:spcBef>
                <a:spcPts val="0"/>
              </a:spcBef>
              <a:spcAft>
                <a:spcPts val="0"/>
              </a:spcAft>
              <a:buFont typeface="Symbol" panose="05050102010706020507" pitchFamily="18" charset="2"/>
              <a:buChar char=""/>
            </a:pPr>
            <a:r>
              <a:rPr lang="en-US" dirty="0">
                <a:latin typeface="Calibri" panose="020F0502020204030204" pitchFamily="34" charset="0"/>
                <a:ea typeface="Calibri" panose="020F0502020204030204" pitchFamily="34" charset="0"/>
                <a:cs typeface="Times New Roman" panose="02020603050405020304" pitchFamily="18" charset="0"/>
              </a:rPr>
              <a:t>Lead the household. (Ultimately spiritually Deuteronomy </a:t>
            </a:r>
            <a:r>
              <a:rPr lang="en-US" dirty="0" smtClean="0">
                <a:latin typeface="Calibri" panose="020F0502020204030204" pitchFamily="34" charset="0"/>
                <a:ea typeface="Calibri" panose="020F0502020204030204" pitchFamily="34" charset="0"/>
                <a:cs typeface="Times New Roman" panose="02020603050405020304" pitchFamily="18" charset="0"/>
              </a:rPr>
              <a:t>6:6-9)</a:t>
            </a:r>
          </a:p>
        </p:txBody>
      </p:sp>
      <p:sp>
        <p:nvSpPr>
          <p:cNvPr id="4" name="Slide Number Placeholder 3"/>
          <p:cNvSpPr>
            <a:spLocks noGrp="1"/>
          </p:cNvSpPr>
          <p:nvPr>
            <p:ph type="sldNum" sz="quarter" idx="10"/>
          </p:nvPr>
        </p:nvSpPr>
        <p:spPr/>
        <p:txBody>
          <a:bodyPr/>
          <a:lstStyle/>
          <a:p>
            <a:fld id="{271000C2-C9FE-4B8E-9213-2C8FABBC6C12}" type="slidenum">
              <a:rPr lang="en-US" smtClean="0">
                <a:solidFill>
                  <a:prstClr val="black"/>
                </a:solidFill>
              </a:rPr>
              <a:pPr/>
              <a:t>31</a:t>
            </a:fld>
            <a:endParaRPr lang="en-US">
              <a:solidFill>
                <a:prstClr val="black"/>
              </a:solidFill>
            </a:endParaRPr>
          </a:p>
        </p:txBody>
      </p:sp>
    </p:spTree>
    <p:extLst>
      <p:ext uri="{BB962C8B-B14F-4D97-AF65-F5344CB8AC3E}">
        <p14:creationId xmlns:p14="http://schemas.microsoft.com/office/powerpoint/2010/main" val="2384452694"/>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71000C2-C9FE-4B8E-9213-2C8FABBC6C12}" type="slidenum">
              <a:rPr lang="en-US" smtClean="0"/>
              <a:t>32</a:t>
            </a:fld>
            <a:endParaRPr lang="en-US"/>
          </a:p>
        </p:txBody>
      </p:sp>
    </p:spTree>
    <p:extLst>
      <p:ext uri="{BB962C8B-B14F-4D97-AF65-F5344CB8AC3E}">
        <p14:creationId xmlns:p14="http://schemas.microsoft.com/office/powerpoint/2010/main" val="928624624"/>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1 </a:t>
            </a:r>
            <a:r>
              <a:rPr lang="en-US" dirty="0"/>
              <a:t>Corinthians 11:3, Genesis 3:16 (must rule); Joshua 24:15 (must lead)</a:t>
            </a:r>
            <a:endParaRPr lang="en-US" dirty="0"/>
          </a:p>
        </p:txBody>
      </p:sp>
      <p:sp>
        <p:nvSpPr>
          <p:cNvPr id="4" name="Slide Number Placeholder 3"/>
          <p:cNvSpPr>
            <a:spLocks noGrp="1"/>
          </p:cNvSpPr>
          <p:nvPr>
            <p:ph type="sldNum" sz="quarter" idx="10"/>
          </p:nvPr>
        </p:nvSpPr>
        <p:spPr/>
        <p:txBody>
          <a:bodyPr/>
          <a:lstStyle/>
          <a:p>
            <a:fld id="{271000C2-C9FE-4B8E-9213-2C8FABBC6C12}" type="slidenum">
              <a:rPr lang="en-US" smtClean="0">
                <a:solidFill>
                  <a:prstClr val="black"/>
                </a:solidFill>
              </a:rPr>
              <a:pPr/>
              <a:t>33</a:t>
            </a:fld>
            <a:endParaRPr lang="en-US">
              <a:solidFill>
                <a:prstClr val="black"/>
              </a:solidFill>
            </a:endParaRPr>
          </a:p>
        </p:txBody>
      </p:sp>
    </p:spTree>
    <p:extLst>
      <p:ext uri="{BB962C8B-B14F-4D97-AF65-F5344CB8AC3E}">
        <p14:creationId xmlns:p14="http://schemas.microsoft.com/office/powerpoint/2010/main" val="1636792401"/>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1 </a:t>
            </a:r>
            <a:r>
              <a:rPr lang="en-US" dirty="0"/>
              <a:t>Corinthians 11:3, Genesis 3:16 (must rule); Joshua 24:15 (must lead)</a:t>
            </a:r>
          </a:p>
        </p:txBody>
      </p:sp>
      <p:sp>
        <p:nvSpPr>
          <p:cNvPr id="4" name="Slide Number Placeholder 3"/>
          <p:cNvSpPr>
            <a:spLocks noGrp="1"/>
          </p:cNvSpPr>
          <p:nvPr>
            <p:ph type="sldNum" sz="quarter" idx="10"/>
          </p:nvPr>
        </p:nvSpPr>
        <p:spPr/>
        <p:txBody>
          <a:bodyPr/>
          <a:lstStyle/>
          <a:p>
            <a:fld id="{271000C2-C9FE-4B8E-9213-2C8FABBC6C12}" type="slidenum">
              <a:rPr lang="en-US" smtClean="0"/>
              <a:t>34</a:t>
            </a:fld>
            <a:endParaRPr lang="en-US"/>
          </a:p>
        </p:txBody>
      </p:sp>
    </p:spTree>
    <p:extLst>
      <p:ext uri="{BB962C8B-B14F-4D97-AF65-F5344CB8AC3E}">
        <p14:creationId xmlns:p14="http://schemas.microsoft.com/office/powerpoint/2010/main" val="3283587998"/>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1 </a:t>
            </a:r>
            <a:r>
              <a:rPr lang="en-US" dirty="0"/>
              <a:t>Corinthians 11:3, Genesis 3:16 (must rule); Joshua 24:15 (must lead)</a:t>
            </a:r>
          </a:p>
        </p:txBody>
      </p:sp>
      <p:sp>
        <p:nvSpPr>
          <p:cNvPr id="4" name="Slide Number Placeholder 3"/>
          <p:cNvSpPr>
            <a:spLocks noGrp="1"/>
          </p:cNvSpPr>
          <p:nvPr>
            <p:ph type="sldNum" sz="quarter" idx="10"/>
          </p:nvPr>
        </p:nvSpPr>
        <p:spPr/>
        <p:txBody>
          <a:bodyPr/>
          <a:lstStyle/>
          <a:p>
            <a:fld id="{271000C2-C9FE-4B8E-9213-2C8FABBC6C12}" type="slidenum">
              <a:rPr lang="en-US" smtClean="0"/>
              <a:t>35</a:t>
            </a:fld>
            <a:endParaRPr lang="en-US"/>
          </a:p>
        </p:txBody>
      </p:sp>
    </p:spTree>
    <p:extLst>
      <p:ext uri="{BB962C8B-B14F-4D97-AF65-F5344CB8AC3E}">
        <p14:creationId xmlns:p14="http://schemas.microsoft.com/office/powerpoint/2010/main" val="2519274400"/>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1 </a:t>
            </a:r>
            <a:r>
              <a:rPr lang="en-US" dirty="0"/>
              <a:t>Corinthians 11:3, Genesis 3:16 (must rule); Joshua 24:15 (must lead)</a:t>
            </a:r>
          </a:p>
        </p:txBody>
      </p:sp>
      <p:sp>
        <p:nvSpPr>
          <p:cNvPr id="4" name="Slide Number Placeholder 3"/>
          <p:cNvSpPr>
            <a:spLocks noGrp="1"/>
          </p:cNvSpPr>
          <p:nvPr>
            <p:ph type="sldNum" sz="quarter" idx="10"/>
          </p:nvPr>
        </p:nvSpPr>
        <p:spPr/>
        <p:txBody>
          <a:bodyPr/>
          <a:lstStyle/>
          <a:p>
            <a:fld id="{271000C2-C9FE-4B8E-9213-2C8FABBC6C12}" type="slidenum">
              <a:rPr lang="en-US" smtClean="0"/>
              <a:t>36</a:t>
            </a:fld>
            <a:endParaRPr lang="en-US"/>
          </a:p>
        </p:txBody>
      </p:sp>
    </p:spTree>
    <p:extLst>
      <p:ext uri="{BB962C8B-B14F-4D97-AF65-F5344CB8AC3E}">
        <p14:creationId xmlns:p14="http://schemas.microsoft.com/office/powerpoint/2010/main" val="273049563"/>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436645"/>
            <a:ext cx="5486400" cy="3600450"/>
          </a:xfrm>
        </p:spPr>
        <p:txBody>
          <a:bodyPr/>
          <a:lstStyle/>
          <a:p>
            <a:r>
              <a:rPr lang="en-US" dirty="0" smtClean="0"/>
              <a:t>1 </a:t>
            </a:r>
            <a:r>
              <a:rPr lang="en-US" dirty="0"/>
              <a:t>Peter 3:7 (honor-esteem) (Spiritually equal) (weaker vessel – physically)</a:t>
            </a:r>
            <a:endParaRPr lang="en-US" dirty="0"/>
          </a:p>
        </p:txBody>
      </p:sp>
      <p:sp>
        <p:nvSpPr>
          <p:cNvPr id="4" name="Slide Number Placeholder 3"/>
          <p:cNvSpPr>
            <a:spLocks noGrp="1"/>
          </p:cNvSpPr>
          <p:nvPr>
            <p:ph type="sldNum" sz="quarter" idx="10"/>
          </p:nvPr>
        </p:nvSpPr>
        <p:spPr/>
        <p:txBody>
          <a:bodyPr/>
          <a:lstStyle/>
          <a:p>
            <a:fld id="{271000C2-C9FE-4B8E-9213-2C8FABBC6C12}" type="slidenum">
              <a:rPr lang="en-US" smtClean="0">
                <a:solidFill>
                  <a:prstClr val="black"/>
                </a:solidFill>
              </a:rPr>
              <a:pPr/>
              <a:t>37</a:t>
            </a:fld>
            <a:endParaRPr lang="en-US">
              <a:solidFill>
                <a:prstClr val="black"/>
              </a:solidFill>
            </a:endParaRPr>
          </a:p>
        </p:txBody>
      </p:sp>
    </p:spTree>
    <p:extLst>
      <p:ext uri="{BB962C8B-B14F-4D97-AF65-F5344CB8AC3E}">
        <p14:creationId xmlns:p14="http://schemas.microsoft.com/office/powerpoint/2010/main" val="3240432849"/>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71000C2-C9FE-4B8E-9213-2C8FABBC6C12}" type="slidenum">
              <a:rPr lang="en-US" smtClean="0"/>
              <a:t>38</a:t>
            </a:fld>
            <a:endParaRPr lang="en-US"/>
          </a:p>
        </p:txBody>
      </p:sp>
    </p:spTree>
    <p:extLst>
      <p:ext uri="{BB962C8B-B14F-4D97-AF65-F5344CB8AC3E}">
        <p14:creationId xmlns:p14="http://schemas.microsoft.com/office/powerpoint/2010/main" val="1895897038"/>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Ephesians </a:t>
            </a:r>
            <a:r>
              <a:rPr lang="en-US" dirty="0"/>
              <a:t>5:25,28-29 (selflessness)(love as own body – one flesh)</a:t>
            </a:r>
            <a:endParaRPr lang="en-US" dirty="0"/>
          </a:p>
        </p:txBody>
      </p:sp>
      <p:sp>
        <p:nvSpPr>
          <p:cNvPr id="4" name="Slide Number Placeholder 3"/>
          <p:cNvSpPr>
            <a:spLocks noGrp="1"/>
          </p:cNvSpPr>
          <p:nvPr>
            <p:ph type="sldNum" sz="quarter" idx="10"/>
          </p:nvPr>
        </p:nvSpPr>
        <p:spPr/>
        <p:txBody>
          <a:bodyPr/>
          <a:lstStyle/>
          <a:p>
            <a:fld id="{271000C2-C9FE-4B8E-9213-2C8FABBC6C12}" type="slidenum">
              <a:rPr lang="en-US" smtClean="0">
                <a:solidFill>
                  <a:prstClr val="black"/>
                </a:solidFill>
              </a:rPr>
              <a:pPr/>
              <a:t>39</a:t>
            </a:fld>
            <a:endParaRPr lang="en-US">
              <a:solidFill>
                <a:prstClr val="black"/>
              </a:solidFill>
            </a:endParaRPr>
          </a:p>
        </p:txBody>
      </p:sp>
    </p:spTree>
    <p:extLst>
      <p:ext uri="{BB962C8B-B14F-4D97-AF65-F5344CB8AC3E}">
        <p14:creationId xmlns:p14="http://schemas.microsoft.com/office/powerpoint/2010/main" val="1111531664"/>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Ephesians </a:t>
            </a:r>
            <a:r>
              <a:rPr lang="en-US" dirty="0"/>
              <a:t>5:25,28-29 (selflessness)(love as own body – one flesh)</a:t>
            </a:r>
          </a:p>
        </p:txBody>
      </p:sp>
      <p:sp>
        <p:nvSpPr>
          <p:cNvPr id="4" name="Slide Number Placeholder 3"/>
          <p:cNvSpPr>
            <a:spLocks noGrp="1"/>
          </p:cNvSpPr>
          <p:nvPr>
            <p:ph type="sldNum" sz="quarter" idx="10"/>
          </p:nvPr>
        </p:nvSpPr>
        <p:spPr/>
        <p:txBody>
          <a:bodyPr/>
          <a:lstStyle/>
          <a:p>
            <a:fld id="{271000C2-C9FE-4B8E-9213-2C8FABBC6C12}" type="slidenum">
              <a:rPr lang="en-US" smtClean="0"/>
              <a:t>40</a:t>
            </a:fld>
            <a:endParaRPr lang="en-US"/>
          </a:p>
        </p:txBody>
      </p:sp>
    </p:spTree>
    <p:extLst>
      <p:ext uri="{BB962C8B-B14F-4D97-AF65-F5344CB8AC3E}">
        <p14:creationId xmlns:p14="http://schemas.microsoft.com/office/powerpoint/2010/main" val="5356865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II. Structure of the Home</a:t>
            </a:r>
          </a:p>
          <a:p>
            <a:pPr marL="171450" indent="-171450">
              <a:buFont typeface="Arial" panose="020B0604020202020204" pitchFamily="34" charset="0"/>
              <a:buChar char="•"/>
            </a:pPr>
            <a:r>
              <a:rPr lang="en-US" dirty="0" smtClean="0"/>
              <a:t>1 Corinthians 11:3; Ephesians 6:1 (God </a:t>
            </a:r>
            <a:r>
              <a:rPr lang="en-US" dirty="0" smtClean="0">
                <a:sym typeface="Wingdings" panose="05000000000000000000" pitchFamily="2" charset="2"/>
              </a:rPr>
              <a:t> </a:t>
            </a:r>
            <a:r>
              <a:rPr lang="en-US" dirty="0" smtClean="0"/>
              <a:t>Christ </a:t>
            </a:r>
            <a:r>
              <a:rPr lang="en-US" dirty="0" smtClean="0">
                <a:sym typeface="Wingdings" panose="05000000000000000000" pitchFamily="2" charset="2"/>
              </a:rPr>
              <a:t> </a:t>
            </a:r>
            <a:r>
              <a:rPr lang="en-US" dirty="0" smtClean="0"/>
              <a:t>Man </a:t>
            </a:r>
            <a:r>
              <a:rPr lang="en-US" dirty="0" smtClean="0">
                <a:sym typeface="Wingdings" panose="05000000000000000000" pitchFamily="2" charset="2"/>
              </a:rPr>
              <a:t> </a:t>
            </a:r>
            <a:r>
              <a:rPr lang="en-US" dirty="0" smtClean="0"/>
              <a:t>Woman </a:t>
            </a:r>
            <a:r>
              <a:rPr lang="en-US" dirty="0" smtClean="0">
                <a:sym typeface="Wingdings" panose="05000000000000000000" pitchFamily="2" charset="2"/>
              </a:rPr>
              <a:t> </a:t>
            </a:r>
            <a:r>
              <a:rPr lang="en-US" dirty="0" smtClean="0"/>
              <a:t>Children)</a:t>
            </a:r>
          </a:p>
          <a:p>
            <a:endParaRPr lang="en-US" dirty="0"/>
          </a:p>
        </p:txBody>
      </p:sp>
      <p:sp>
        <p:nvSpPr>
          <p:cNvPr id="4" name="Slide Number Placeholder 3"/>
          <p:cNvSpPr>
            <a:spLocks noGrp="1"/>
          </p:cNvSpPr>
          <p:nvPr>
            <p:ph type="sldNum" sz="quarter" idx="10"/>
          </p:nvPr>
        </p:nvSpPr>
        <p:spPr/>
        <p:txBody>
          <a:bodyPr/>
          <a:lstStyle/>
          <a:p>
            <a:fld id="{271000C2-C9FE-4B8E-9213-2C8FABBC6C12}" type="slidenum">
              <a:rPr lang="en-US" smtClean="0"/>
              <a:t>5</a:t>
            </a:fld>
            <a:endParaRPr lang="en-US"/>
          </a:p>
        </p:txBody>
      </p:sp>
    </p:spTree>
    <p:extLst>
      <p:ext uri="{BB962C8B-B14F-4D97-AF65-F5344CB8AC3E}">
        <p14:creationId xmlns:p14="http://schemas.microsoft.com/office/powerpoint/2010/main" val="2652653427"/>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71000C2-C9FE-4B8E-9213-2C8FABBC6C12}" type="slidenum">
              <a:rPr lang="en-US" smtClean="0">
                <a:solidFill>
                  <a:prstClr val="black"/>
                </a:solidFill>
              </a:rPr>
              <a:pPr/>
              <a:t>41</a:t>
            </a:fld>
            <a:endParaRPr lang="en-US">
              <a:solidFill>
                <a:prstClr val="black"/>
              </a:solidFill>
            </a:endParaRPr>
          </a:p>
        </p:txBody>
      </p:sp>
    </p:spTree>
    <p:extLst>
      <p:ext uri="{BB962C8B-B14F-4D97-AF65-F5344CB8AC3E}">
        <p14:creationId xmlns:p14="http://schemas.microsoft.com/office/powerpoint/2010/main" val="2149962523"/>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71000C2-C9FE-4B8E-9213-2C8FABBC6C12}" type="slidenum">
              <a:rPr lang="en-US" smtClean="0"/>
              <a:t>42</a:t>
            </a:fld>
            <a:endParaRPr lang="en-US"/>
          </a:p>
        </p:txBody>
      </p:sp>
    </p:spTree>
    <p:extLst>
      <p:ext uri="{BB962C8B-B14F-4D97-AF65-F5344CB8AC3E}">
        <p14:creationId xmlns:p14="http://schemas.microsoft.com/office/powerpoint/2010/main" val="3852009887"/>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Genesis </a:t>
            </a:r>
            <a:r>
              <a:rPr lang="en-US" dirty="0"/>
              <a:t>18:19 (Lord speaking of Abraham), Ephesians 6:4, Titus 2:6-8 (leading spiritually)</a:t>
            </a:r>
            <a:endParaRPr lang="en-US" dirty="0"/>
          </a:p>
        </p:txBody>
      </p:sp>
      <p:sp>
        <p:nvSpPr>
          <p:cNvPr id="4" name="Slide Number Placeholder 3"/>
          <p:cNvSpPr>
            <a:spLocks noGrp="1"/>
          </p:cNvSpPr>
          <p:nvPr>
            <p:ph type="sldNum" sz="quarter" idx="10"/>
          </p:nvPr>
        </p:nvSpPr>
        <p:spPr/>
        <p:txBody>
          <a:bodyPr/>
          <a:lstStyle/>
          <a:p>
            <a:fld id="{271000C2-C9FE-4B8E-9213-2C8FABBC6C12}" type="slidenum">
              <a:rPr lang="en-US" smtClean="0">
                <a:solidFill>
                  <a:prstClr val="black"/>
                </a:solidFill>
              </a:rPr>
              <a:pPr/>
              <a:t>43</a:t>
            </a:fld>
            <a:endParaRPr lang="en-US">
              <a:solidFill>
                <a:prstClr val="black"/>
              </a:solidFill>
            </a:endParaRPr>
          </a:p>
        </p:txBody>
      </p:sp>
    </p:spTree>
    <p:extLst>
      <p:ext uri="{BB962C8B-B14F-4D97-AF65-F5344CB8AC3E}">
        <p14:creationId xmlns:p14="http://schemas.microsoft.com/office/powerpoint/2010/main" val="228000198"/>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Genesis </a:t>
            </a:r>
            <a:r>
              <a:rPr lang="en-US" dirty="0"/>
              <a:t>18:19 (Lord speaking of Abraham), Ephesians 6:4, Titus 2:6-8 (leading spiritually)</a:t>
            </a:r>
          </a:p>
        </p:txBody>
      </p:sp>
      <p:sp>
        <p:nvSpPr>
          <p:cNvPr id="4" name="Slide Number Placeholder 3"/>
          <p:cNvSpPr>
            <a:spLocks noGrp="1"/>
          </p:cNvSpPr>
          <p:nvPr>
            <p:ph type="sldNum" sz="quarter" idx="10"/>
          </p:nvPr>
        </p:nvSpPr>
        <p:spPr/>
        <p:txBody>
          <a:bodyPr/>
          <a:lstStyle/>
          <a:p>
            <a:fld id="{271000C2-C9FE-4B8E-9213-2C8FABBC6C12}" type="slidenum">
              <a:rPr lang="en-US" smtClean="0"/>
              <a:t>44</a:t>
            </a:fld>
            <a:endParaRPr lang="en-US"/>
          </a:p>
        </p:txBody>
      </p:sp>
    </p:spTree>
    <p:extLst>
      <p:ext uri="{BB962C8B-B14F-4D97-AF65-F5344CB8AC3E}">
        <p14:creationId xmlns:p14="http://schemas.microsoft.com/office/powerpoint/2010/main" val="2906277939"/>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R="0" lvl="2">
              <a:lnSpc>
                <a:spcPct val="107000"/>
              </a:lnSpc>
              <a:spcBef>
                <a:spcPts val="0"/>
              </a:spcBef>
              <a:spcAft>
                <a:spcPts val="800"/>
              </a:spcAft>
            </a:pPr>
            <a:r>
              <a:rPr lang="en-US" dirty="0">
                <a:latin typeface="Calibri" panose="020F0502020204030204" pitchFamily="34" charset="0"/>
                <a:ea typeface="Calibri" panose="020F0502020204030204" pitchFamily="34" charset="0"/>
                <a:cs typeface="Times New Roman" panose="02020603050405020304" pitchFamily="18" charset="0"/>
              </a:rPr>
              <a:t>Genesis 18:19 (Lord speaking of Abraham), Ephesians 6:4, Titus 2:6-8 (leading spiritually)</a:t>
            </a:r>
          </a:p>
          <a:p>
            <a:endParaRPr lang="en-US" dirty="0"/>
          </a:p>
        </p:txBody>
      </p:sp>
      <p:sp>
        <p:nvSpPr>
          <p:cNvPr id="4" name="Slide Number Placeholder 3"/>
          <p:cNvSpPr>
            <a:spLocks noGrp="1"/>
          </p:cNvSpPr>
          <p:nvPr>
            <p:ph type="sldNum" sz="quarter" idx="10"/>
          </p:nvPr>
        </p:nvSpPr>
        <p:spPr/>
        <p:txBody>
          <a:bodyPr/>
          <a:lstStyle/>
          <a:p>
            <a:fld id="{271000C2-C9FE-4B8E-9213-2C8FABBC6C12}" type="slidenum">
              <a:rPr lang="en-US" smtClean="0"/>
              <a:t>45</a:t>
            </a:fld>
            <a:endParaRPr lang="en-US"/>
          </a:p>
        </p:txBody>
      </p:sp>
    </p:spTree>
    <p:extLst>
      <p:ext uri="{BB962C8B-B14F-4D97-AF65-F5344CB8AC3E}">
        <p14:creationId xmlns:p14="http://schemas.microsoft.com/office/powerpoint/2010/main" val="3792969255"/>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R="0" lvl="2">
              <a:lnSpc>
                <a:spcPct val="107000"/>
              </a:lnSpc>
              <a:spcBef>
                <a:spcPts val="0"/>
              </a:spcBef>
              <a:spcAft>
                <a:spcPts val="800"/>
              </a:spcAft>
            </a:pPr>
            <a:r>
              <a:rPr lang="en-US" dirty="0">
                <a:latin typeface="Calibri" panose="020F0502020204030204" pitchFamily="34" charset="0"/>
                <a:ea typeface="Calibri" panose="020F0502020204030204" pitchFamily="34" charset="0"/>
                <a:cs typeface="Times New Roman" panose="02020603050405020304" pitchFamily="18" charset="0"/>
              </a:rPr>
              <a:t>Genesis 18:19 (Lord speaking of Abraham), Ephesians 6:4, Titus 2:6-8 (leading spiritually)</a:t>
            </a:r>
          </a:p>
          <a:p>
            <a:endParaRPr lang="en-US" dirty="0"/>
          </a:p>
        </p:txBody>
      </p:sp>
      <p:sp>
        <p:nvSpPr>
          <p:cNvPr id="4" name="Slide Number Placeholder 3"/>
          <p:cNvSpPr>
            <a:spLocks noGrp="1"/>
          </p:cNvSpPr>
          <p:nvPr>
            <p:ph type="sldNum" sz="quarter" idx="10"/>
          </p:nvPr>
        </p:nvSpPr>
        <p:spPr/>
        <p:txBody>
          <a:bodyPr/>
          <a:lstStyle/>
          <a:p>
            <a:fld id="{271000C2-C9FE-4B8E-9213-2C8FABBC6C12}" type="slidenum">
              <a:rPr lang="en-US" smtClean="0"/>
              <a:t>46</a:t>
            </a:fld>
            <a:endParaRPr lang="en-US"/>
          </a:p>
        </p:txBody>
      </p:sp>
    </p:spTree>
    <p:extLst>
      <p:ext uri="{BB962C8B-B14F-4D97-AF65-F5344CB8AC3E}">
        <p14:creationId xmlns:p14="http://schemas.microsoft.com/office/powerpoint/2010/main" val="4083292391"/>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R="0" lvl="2">
              <a:lnSpc>
                <a:spcPct val="107000"/>
              </a:lnSpc>
              <a:spcBef>
                <a:spcPts val="0"/>
              </a:spcBef>
              <a:spcAft>
                <a:spcPts val="800"/>
              </a:spcAft>
            </a:pPr>
            <a:r>
              <a:rPr lang="en-US" dirty="0">
                <a:latin typeface="Calibri" panose="020F0502020204030204" pitchFamily="34" charset="0"/>
                <a:ea typeface="Calibri" panose="020F0502020204030204" pitchFamily="34" charset="0"/>
                <a:cs typeface="Times New Roman" panose="02020603050405020304" pitchFamily="18" charset="0"/>
              </a:rPr>
              <a:t>Hebrews 12:3-13; Proverbs 23:13-14 (discipline)</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sz="quarter" idx="10"/>
          </p:nvPr>
        </p:nvSpPr>
        <p:spPr/>
        <p:txBody>
          <a:bodyPr/>
          <a:lstStyle/>
          <a:p>
            <a:fld id="{271000C2-C9FE-4B8E-9213-2C8FABBC6C12}" type="slidenum">
              <a:rPr lang="en-US" smtClean="0">
                <a:solidFill>
                  <a:prstClr val="black"/>
                </a:solidFill>
              </a:rPr>
              <a:pPr/>
              <a:t>47</a:t>
            </a:fld>
            <a:endParaRPr lang="en-US">
              <a:solidFill>
                <a:prstClr val="black"/>
              </a:solidFill>
            </a:endParaRPr>
          </a:p>
        </p:txBody>
      </p:sp>
    </p:spTree>
    <p:extLst>
      <p:ext uri="{BB962C8B-B14F-4D97-AF65-F5344CB8AC3E}">
        <p14:creationId xmlns:p14="http://schemas.microsoft.com/office/powerpoint/2010/main" val="3750505022"/>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R="0" lvl="2">
              <a:lnSpc>
                <a:spcPct val="107000"/>
              </a:lnSpc>
              <a:spcBef>
                <a:spcPts val="0"/>
              </a:spcBef>
              <a:spcAft>
                <a:spcPts val="800"/>
              </a:spcAft>
            </a:pPr>
            <a:r>
              <a:rPr lang="en-US" dirty="0">
                <a:latin typeface="Calibri" panose="020F0502020204030204" pitchFamily="34" charset="0"/>
                <a:ea typeface="Calibri" panose="020F0502020204030204" pitchFamily="34" charset="0"/>
                <a:cs typeface="Times New Roman" panose="02020603050405020304" pitchFamily="18" charset="0"/>
              </a:rPr>
              <a:t>Hebrews 12:3-13; Proverbs 23:13-14 (discipline)</a:t>
            </a:r>
          </a:p>
          <a:p>
            <a:endParaRPr lang="en-US" dirty="0"/>
          </a:p>
        </p:txBody>
      </p:sp>
      <p:sp>
        <p:nvSpPr>
          <p:cNvPr id="4" name="Slide Number Placeholder 3"/>
          <p:cNvSpPr>
            <a:spLocks noGrp="1"/>
          </p:cNvSpPr>
          <p:nvPr>
            <p:ph type="sldNum" sz="quarter" idx="10"/>
          </p:nvPr>
        </p:nvSpPr>
        <p:spPr/>
        <p:txBody>
          <a:bodyPr/>
          <a:lstStyle/>
          <a:p>
            <a:fld id="{271000C2-C9FE-4B8E-9213-2C8FABBC6C12}" type="slidenum">
              <a:rPr lang="en-US" smtClean="0"/>
              <a:t>48</a:t>
            </a:fld>
            <a:endParaRPr lang="en-US"/>
          </a:p>
        </p:txBody>
      </p:sp>
    </p:spTree>
    <p:extLst>
      <p:ext uri="{BB962C8B-B14F-4D97-AF65-F5344CB8AC3E}">
        <p14:creationId xmlns:p14="http://schemas.microsoft.com/office/powerpoint/2010/main" val="438319307"/>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R="0" lvl="2">
              <a:lnSpc>
                <a:spcPct val="107000"/>
              </a:lnSpc>
              <a:spcBef>
                <a:spcPts val="0"/>
              </a:spcBef>
              <a:spcAft>
                <a:spcPts val="800"/>
              </a:spcAft>
            </a:pPr>
            <a:r>
              <a:rPr lang="en-US" dirty="0" smtClean="0">
                <a:latin typeface="Calibri" panose="020F0502020204030204" pitchFamily="34" charset="0"/>
                <a:ea typeface="Calibri" panose="020F0502020204030204" pitchFamily="34" charset="0"/>
                <a:cs typeface="Times New Roman" panose="02020603050405020304" pitchFamily="18" charset="0"/>
              </a:rPr>
              <a:t>John </a:t>
            </a:r>
            <a:r>
              <a:rPr lang="en-US" dirty="0">
                <a:latin typeface="Calibri" panose="020F0502020204030204" pitchFamily="34" charset="0"/>
                <a:ea typeface="Calibri" panose="020F0502020204030204" pitchFamily="34" charset="0"/>
                <a:cs typeface="Times New Roman" panose="02020603050405020304" pitchFamily="18" charset="0"/>
              </a:rPr>
              <a:t>5:20 (God the Father to Son)(affection/</a:t>
            </a:r>
            <a:r>
              <a:rPr lang="en-US" i="1" dirty="0" err="1">
                <a:latin typeface="Calibri" panose="020F0502020204030204" pitchFamily="34" charset="0"/>
                <a:ea typeface="Calibri" panose="020F0502020204030204" pitchFamily="34" charset="0"/>
                <a:cs typeface="Times New Roman" panose="02020603050405020304" pitchFamily="18" charset="0"/>
              </a:rPr>
              <a:t>phileo</a:t>
            </a:r>
            <a:r>
              <a:rPr lang="en-US" dirty="0">
                <a:latin typeface="Calibri" panose="020F0502020204030204" pitchFamily="34" charset="0"/>
                <a:ea typeface="Calibri" panose="020F0502020204030204" pitchFamily="34" charset="0"/>
                <a:cs typeface="Times New Roman" panose="02020603050405020304" pitchFamily="18" charset="0"/>
              </a:rPr>
              <a:t>)</a:t>
            </a:r>
          </a:p>
          <a:p>
            <a:endParaRPr lang="en-US" dirty="0"/>
          </a:p>
        </p:txBody>
      </p:sp>
      <p:sp>
        <p:nvSpPr>
          <p:cNvPr id="4" name="Slide Number Placeholder 3"/>
          <p:cNvSpPr>
            <a:spLocks noGrp="1"/>
          </p:cNvSpPr>
          <p:nvPr>
            <p:ph type="sldNum" sz="quarter" idx="10"/>
          </p:nvPr>
        </p:nvSpPr>
        <p:spPr/>
        <p:txBody>
          <a:bodyPr/>
          <a:lstStyle/>
          <a:p>
            <a:fld id="{271000C2-C9FE-4B8E-9213-2C8FABBC6C12}" type="slidenum">
              <a:rPr lang="en-US" smtClean="0">
                <a:solidFill>
                  <a:prstClr val="black"/>
                </a:solidFill>
              </a:rPr>
              <a:pPr/>
              <a:t>49</a:t>
            </a:fld>
            <a:endParaRPr lang="en-US">
              <a:solidFill>
                <a:prstClr val="black"/>
              </a:solidFill>
            </a:endParaRPr>
          </a:p>
        </p:txBody>
      </p:sp>
    </p:spTree>
    <p:extLst>
      <p:ext uri="{BB962C8B-B14F-4D97-AF65-F5344CB8AC3E}">
        <p14:creationId xmlns:p14="http://schemas.microsoft.com/office/powerpoint/2010/main" val="2239461426"/>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John </a:t>
            </a:r>
            <a:r>
              <a:rPr lang="en-US" dirty="0"/>
              <a:t>5:20 (God the Father to Son)(affection/</a:t>
            </a:r>
            <a:r>
              <a:rPr lang="en-US" dirty="0" err="1"/>
              <a:t>phileo</a:t>
            </a:r>
            <a:r>
              <a:rPr lang="en-US" dirty="0"/>
              <a:t>)</a:t>
            </a:r>
          </a:p>
        </p:txBody>
      </p:sp>
      <p:sp>
        <p:nvSpPr>
          <p:cNvPr id="4" name="Slide Number Placeholder 3"/>
          <p:cNvSpPr>
            <a:spLocks noGrp="1"/>
          </p:cNvSpPr>
          <p:nvPr>
            <p:ph type="sldNum" sz="quarter" idx="10"/>
          </p:nvPr>
        </p:nvSpPr>
        <p:spPr/>
        <p:txBody>
          <a:bodyPr/>
          <a:lstStyle/>
          <a:p>
            <a:fld id="{271000C2-C9FE-4B8E-9213-2C8FABBC6C12}" type="slidenum">
              <a:rPr lang="en-US" smtClean="0"/>
              <a:t>50</a:t>
            </a:fld>
            <a:endParaRPr lang="en-US"/>
          </a:p>
        </p:txBody>
      </p:sp>
    </p:spTree>
    <p:extLst>
      <p:ext uri="{BB962C8B-B14F-4D97-AF65-F5344CB8AC3E}">
        <p14:creationId xmlns:p14="http://schemas.microsoft.com/office/powerpoint/2010/main" val="111192961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71000C2-C9FE-4B8E-9213-2C8FABBC6C12}" type="slidenum">
              <a:rPr lang="en-US" smtClean="0"/>
              <a:t>6</a:t>
            </a:fld>
            <a:endParaRPr lang="en-US"/>
          </a:p>
        </p:txBody>
      </p:sp>
    </p:spTree>
    <p:extLst>
      <p:ext uri="{BB962C8B-B14F-4D97-AF65-F5344CB8AC3E}">
        <p14:creationId xmlns:p14="http://schemas.microsoft.com/office/powerpoint/2010/main" val="4282055135"/>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R="0" lvl="2">
              <a:lnSpc>
                <a:spcPct val="107000"/>
              </a:lnSpc>
              <a:spcBef>
                <a:spcPts val="0"/>
              </a:spcBef>
              <a:spcAft>
                <a:spcPts val="800"/>
              </a:spcAft>
            </a:pPr>
            <a:r>
              <a:rPr lang="en-US" dirty="0">
                <a:latin typeface="Calibri" panose="020F0502020204030204" pitchFamily="34" charset="0"/>
                <a:ea typeface="Calibri" panose="020F0502020204030204" pitchFamily="34" charset="0"/>
                <a:cs typeface="Times New Roman" panose="02020603050405020304" pitchFamily="18" charset="0"/>
              </a:rPr>
              <a:t>Genesis 37:3-4 (equality in affection)(provoke children to wrath)</a:t>
            </a:r>
          </a:p>
          <a:p>
            <a:endParaRPr lang="en-US" dirty="0"/>
          </a:p>
        </p:txBody>
      </p:sp>
      <p:sp>
        <p:nvSpPr>
          <p:cNvPr id="4" name="Slide Number Placeholder 3"/>
          <p:cNvSpPr>
            <a:spLocks noGrp="1"/>
          </p:cNvSpPr>
          <p:nvPr>
            <p:ph type="sldNum" sz="quarter" idx="10"/>
          </p:nvPr>
        </p:nvSpPr>
        <p:spPr/>
        <p:txBody>
          <a:bodyPr/>
          <a:lstStyle/>
          <a:p>
            <a:fld id="{271000C2-C9FE-4B8E-9213-2C8FABBC6C12}" type="slidenum">
              <a:rPr lang="en-US" smtClean="0">
                <a:solidFill>
                  <a:prstClr val="black"/>
                </a:solidFill>
              </a:rPr>
              <a:pPr/>
              <a:t>51</a:t>
            </a:fld>
            <a:endParaRPr lang="en-US">
              <a:solidFill>
                <a:prstClr val="black"/>
              </a:solidFill>
            </a:endParaRPr>
          </a:p>
        </p:txBody>
      </p:sp>
    </p:spTree>
    <p:extLst>
      <p:ext uri="{BB962C8B-B14F-4D97-AF65-F5344CB8AC3E}">
        <p14:creationId xmlns:p14="http://schemas.microsoft.com/office/powerpoint/2010/main" val="1882729236"/>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Genesis </a:t>
            </a:r>
            <a:r>
              <a:rPr lang="en-US" dirty="0"/>
              <a:t>37:3-4 (equality in affection)(provoke children to wrath)</a:t>
            </a:r>
          </a:p>
        </p:txBody>
      </p:sp>
      <p:sp>
        <p:nvSpPr>
          <p:cNvPr id="4" name="Slide Number Placeholder 3"/>
          <p:cNvSpPr>
            <a:spLocks noGrp="1"/>
          </p:cNvSpPr>
          <p:nvPr>
            <p:ph type="sldNum" sz="quarter" idx="10"/>
          </p:nvPr>
        </p:nvSpPr>
        <p:spPr/>
        <p:txBody>
          <a:bodyPr/>
          <a:lstStyle/>
          <a:p>
            <a:fld id="{271000C2-C9FE-4B8E-9213-2C8FABBC6C12}" type="slidenum">
              <a:rPr lang="en-US" smtClean="0"/>
              <a:t>52</a:t>
            </a:fld>
            <a:endParaRPr lang="en-US"/>
          </a:p>
        </p:txBody>
      </p:sp>
    </p:spTree>
    <p:extLst>
      <p:ext uri="{BB962C8B-B14F-4D97-AF65-F5344CB8AC3E}">
        <p14:creationId xmlns:p14="http://schemas.microsoft.com/office/powerpoint/2010/main" val="3230283640"/>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71000C2-C9FE-4B8E-9213-2C8FABBC6C12}" type="slidenum">
              <a:rPr lang="en-US" smtClean="0">
                <a:solidFill>
                  <a:prstClr val="black"/>
                </a:solidFill>
              </a:rPr>
              <a:pPr/>
              <a:t>53</a:t>
            </a:fld>
            <a:endParaRPr lang="en-US">
              <a:solidFill>
                <a:prstClr val="black"/>
              </a:solidFill>
            </a:endParaRPr>
          </a:p>
        </p:txBody>
      </p:sp>
    </p:spTree>
    <p:extLst>
      <p:ext uri="{BB962C8B-B14F-4D97-AF65-F5344CB8AC3E}">
        <p14:creationId xmlns:p14="http://schemas.microsoft.com/office/powerpoint/2010/main" val="3154985947"/>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	1 Peter 3:1-6 (lord – supreme in authority)</a:t>
            </a:r>
            <a:endParaRPr lang="en-US" dirty="0"/>
          </a:p>
        </p:txBody>
      </p:sp>
      <p:sp>
        <p:nvSpPr>
          <p:cNvPr id="4" name="Slide Number Placeholder 3"/>
          <p:cNvSpPr>
            <a:spLocks noGrp="1"/>
          </p:cNvSpPr>
          <p:nvPr>
            <p:ph type="sldNum" sz="quarter" idx="10"/>
          </p:nvPr>
        </p:nvSpPr>
        <p:spPr/>
        <p:txBody>
          <a:bodyPr/>
          <a:lstStyle/>
          <a:p>
            <a:fld id="{271000C2-C9FE-4B8E-9213-2C8FABBC6C12}" type="slidenum">
              <a:rPr lang="en-US" smtClean="0">
                <a:solidFill>
                  <a:prstClr val="black"/>
                </a:solidFill>
              </a:rPr>
              <a:pPr/>
              <a:t>54</a:t>
            </a:fld>
            <a:endParaRPr lang="en-US">
              <a:solidFill>
                <a:prstClr val="black"/>
              </a:solidFill>
            </a:endParaRPr>
          </a:p>
        </p:txBody>
      </p:sp>
    </p:spTree>
    <p:extLst>
      <p:ext uri="{BB962C8B-B14F-4D97-AF65-F5344CB8AC3E}">
        <p14:creationId xmlns:p14="http://schemas.microsoft.com/office/powerpoint/2010/main" val="3645340927"/>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	Ephesians 5:22-24 (submission to husbands)</a:t>
            </a:r>
            <a:endParaRPr lang="en-US" dirty="0"/>
          </a:p>
        </p:txBody>
      </p:sp>
      <p:sp>
        <p:nvSpPr>
          <p:cNvPr id="4" name="Slide Number Placeholder 3"/>
          <p:cNvSpPr>
            <a:spLocks noGrp="1"/>
          </p:cNvSpPr>
          <p:nvPr>
            <p:ph type="sldNum" sz="quarter" idx="10"/>
          </p:nvPr>
        </p:nvSpPr>
        <p:spPr/>
        <p:txBody>
          <a:bodyPr/>
          <a:lstStyle/>
          <a:p>
            <a:fld id="{271000C2-C9FE-4B8E-9213-2C8FABBC6C12}" type="slidenum">
              <a:rPr lang="en-US" smtClean="0">
                <a:solidFill>
                  <a:prstClr val="black"/>
                </a:solidFill>
              </a:rPr>
              <a:pPr/>
              <a:t>55</a:t>
            </a:fld>
            <a:endParaRPr lang="en-US">
              <a:solidFill>
                <a:prstClr val="black"/>
              </a:solidFill>
            </a:endParaRPr>
          </a:p>
        </p:txBody>
      </p:sp>
    </p:spTree>
    <p:extLst>
      <p:ext uri="{BB962C8B-B14F-4D97-AF65-F5344CB8AC3E}">
        <p14:creationId xmlns:p14="http://schemas.microsoft.com/office/powerpoint/2010/main" val="446530510"/>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	Ephesians 5:22-24 (submission to husbands)</a:t>
            </a:r>
          </a:p>
        </p:txBody>
      </p:sp>
      <p:sp>
        <p:nvSpPr>
          <p:cNvPr id="4" name="Slide Number Placeholder 3"/>
          <p:cNvSpPr>
            <a:spLocks noGrp="1"/>
          </p:cNvSpPr>
          <p:nvPr>
            <p:ph type="sldNum" sz="quarter" idx="10"/>
          </p:nvPr>
        </p:nvSpPr>
        <p:spPr/>
        <p:txBody>
          <a:bodyPr/>
          <a:lstStyle/>
          <a:p>
            <a:fld id="{271000C2-C9FE-4B8E-9213-2C8FABBC6C12}" type="slidenum">
              <a:rPr lang="en-US" smtClean="0"/>
              <a:t>56</a:t>
            </a:fld>
            <a:endParaRPr lang="en-US"/>
          </a:p>
        </p:txBody>
      </p:sp>
    </p:spTree>
    <p:extLst>
      <p:ext uri="{BB962C8B-B14F-4D97-AF65-F5344CB8AC3E}">
        <p14:creationId xmlns:p14="http://schemas.microsoft.com/office/powerpoint/2010/main" val="496360429"/>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	Titus 2:4 (love </a:t>
            </a:r>
            <a:r>
              <a:rPr lang="en-US" dirty="0" err="1"/>
              <a:t>philandros</a:t>
            </a:r>
            <a:r>
              <a:rPr lang="en-US" dirty="0"/>
              <a:t> – fond of man, affectionate)</a:t>
            </a:r>
            <a:endParaRPr lang="en-US" dirty="0"/>
          </a:p>
        </p:txBody>
      </p:sp>
      <p:sp>
        <p:nvSpPr>
          <p:cNvPr id="4" name="Slide Number Placeholder 3"/>
          <p:cNvSpPr>
            <a:spLocks noGrp="1"/>
          </p:cNvSpPr>
          <p:nvPr>
            <p:ph type="sldNum" sz="quarter" idx="10"/>
          </p:nvPr>
        </p:nvSpPr>
        <p:spPr/>
        <p:txBody>
          <a:bodyPr/>
          <a:lstStyle/>
          <a:p>
            <a:fld id="{271000C2-C9FE-4B8E-9213-2C8FABBC6C12}" type="slidenum">
              <a:rPr lang="en-US" smtClean="0">
                <a:solidFill>
                  <a:prstClr val="black"/>
                </a:solidFill>
              </a:rPr>
              <a:pPr/>
              <a:t>57</a:t>
            </a:fld>
            <a:endParaRPr lang="en-US">
              <a:solidFill>
                <a:prstClr val="black"/>
              </a:solidFill>
            </a:endParaRPr>
          </a:p>
        </p:txBody>
      </p:sp>
    </p:spTree>
    <p:extLst>
      <p:ext uri="{BB962C8B-B14F-4D97-AF65-F5344CB8AC3E}">
        <p14:creationId xmlns:p14="http://schemas.microsoft.com/office/powerpoint/2010/main" val="2562900977"/>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71000C2-C9FE-4B8E-9213-2C8FABBC6C12}" type="slidenum">
              <a:rPr lang="en-US" smtClean="0">
                <a:solidFill>
                  <a:prstClr val="black"/>
                </a:solidFill>
              </a:rPr>
              <a:pPr/>
              <a:t>58</a:t>
            </a:fld>
            <a:endParaRPr lang="en-US">
              <a:solidFill>
                <a:prstClr val="black"/>
              </a:solidFill>
            </a:endParaRPr>
          </a:p>
        </p:txBody>
      </p:sp>
    </p:spTree>
    <p:extLst>
      <p:ext uri="{BB962C8B-B14F-4D97-AF65-F5344CB8AC3E}">
        <p14:creationId xmlns:p14="http://schemas.microsoft.com/office/powerpoint/2010/main" val="2845376618"/>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71000C2-C9FE-4B8E-9213-2C8FABBC6C12}" type="slidenum">
              <a:rPr lang="en-US" smtClean="0"/>
              <a:t>59</a:t>
            </a:fld>
            <a:endParaRPr lang="en-US"/>
          </a:p>
        </p:txBody>
      </p:sp>
    </p:spTree>
    <p:extLst>
      <p:ext uri="{BB962C8B-B14F-4D97-AF65-F5344CB8AC3E}">
        <p14:creationId xmlns:p14="http://schemas.microsoft.com/office/powerpoint/2010/main" val="224800266"/>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71000C2-C9FE-4B8E-9213-2C8FABBC6C12}" type="slidenum">
              <a:rPr lang="en-US" smtClean="0">
                <a:solidFill>
                  <a:prstClr val="black"/>
                </a:solidFill>
              </a:rPr>
              <a:pPr/>
              <a:t>60</a:t>
            </a:fld>
            <a:endParaRPr lang="en-US">
              <a:solidFill>
                <a:prstClr val="black"/>
              </a:solidFill>
            </a:endParaRPr>
          </a:p>
        </p:txBody>
      </p:sp>
    </p:spTree>
    <p:extLst>
      <p:ext uri="{BB962C8B-B14F-4D97-AF65-F5344CB8AC3E}">
        <p14:creationId xmlns:p14="http://schemas.microsoft.com/office/powerpoint/2010/main" val="410497909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71000C2-C9FE-4B8E-9213-2C8FABBC6C12}" type="slidenum">
              <a:rPr lang="en-US" smtClean="0"/>
              <a:t>7</a:t>
            </a:fld>
            <a:endParaRPr lang="en-US"/>
          </a:p>
        </p:txBody>
      </p:sp>
    </p:spTree>
    <p:extLst>
      <p:ext uri="{BB962C8B-B14F-4D97-AF65-F5344CB8AC3E}">
        <p14:creationId xmlns:p14="http://schemas.microsoft.com/office/powerpoint/2010/main" val="1043248144"/>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71000C2-C9FE-4B8E-9213-2C8FABBC6C12}" type="slidenum">
              <a:rPr lang="en-US" smtClean="0"/>
              <a:t>61</a:t>
            </a:fld>
            <a:endParaRPr lang="en-US"/>
          </a:p>
        </p:txBody>
      </p:sp>
    </p:spTree>
    <p:extLst>
      <p:ext uri="{BB962C8B-B14F-4D97-AF65-F5344CB8AC3E}">
        <p14:creationId xmlns:p14="http://schemas.microsoft.com/office/powerpoint/2010/main" val="2448596756"/>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71000C2-C9FE-4B8E-9213-2C8FABBC6C12}" type="slidenum">
              <a:rPr lang="en-US" smtClean="0">
                <a:solidFill>
                  <a:prstClr val="black"/>
                </a:solidFill>
              </a:rPr>
              <a:pPr/>
              <a:t>62</a:t>
            </a:fld>
            <a:endParaRPr lang="en-US">
              <a:solidFill>
                <a:prstClr val="black"/>
              </a:solidFill>
            </a:endParaRPr>
          </a:p>
        </p:txBody>
      </p:sp>
    </p:spTree>
    <p:extLst>
      <p:ext uri="{BB962C8B-B14F-4D97-AF65-F5344CB8AC3E}">
        <p14:creationId xmlns:p14="http://schemas.microsoft.com/office/powerpoint/2010/main" val="909747709"/>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	2 Timothy 1:5; Titus 2:3-5 (spiritual leaders)</a:t>
            </a:r>
            <a:endParaRPr lang="en-US" dirty="0"/>
          </a:p>
        </p:txBody>
      </p:sp>
      <p:sp>
        <p:nvSpPr>
          <p:cNvPr id="4" name="Slide Number Placeholder 3"/>
          <p:cNvSpPr>
            <a:spLocks noGrp="1"/>
          </p:cNvSpPr>
          <p:nvPr>
            <p:ph type="sldNum" sz="quarter" idx="10"/>
          </p:nvPr>
        </p:nvSpPr>
        <p:spPr/>
        <p:txBody>
          <a:bodyPr/>
          <a:lstStyle/>
          <a:p>
            <a:fld id="{271000C2-C9FE-4B8E-9213-2C8FABBC6C12}" type="slidenum">
              <a:rPr lang="en-US" smtClean="0">
                <a:solidFill>
                  <a:prstClr val="black"/>
                </a:solidFill>
              </a:rPr>
              <a:pPr/>
              <a:t>63</a:t>
            </a:fld>
            <a:endParaRPr lang="en-US">
              <a:solidFill>
                <a:prstClr val="black"/>
              </a:solidFill>
            </a:endParaRPr>
          </a:p>
        </p:txBody>
      </p:sp>
    </p:spTree>
    <p:extLst>
      <p:ext uri="{BB962C8B-B14F-4D97-AF65-F5344CB8AC3E}">
        <p14:creationId xmlns:p14="http://schemas.microsoft.com/office/powerpoint/2010/main" val="3208553175"/>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	2 Timothy 1:5; Titus 2:3-5 (spiritual leaders)</a:t>
            </a:r>
          </a:p>
        </p:txBody>
      </p:sp>
      <p:sp>
        <p:nvSpPr>
          <p:cNvPr id="4" name="Slide Number Placeholder 3"/>
          <p:cNvSpPr>
            <a:spLocks noGrp="1"/>
          </p:cNvSpPr>
          <p:nvPr>
            <p:ph type="sldNum" sz="quarter" idx="10"/>
          </p:nvPr>
        </p:nvSpPr>
        <p:spPr/>
        <p:txBody>
          <a:bodyPr/>
          <a:lstStyle/>
          <a:p>
            <a:fld id="{271000C2-C9FE-4B8E-9213-2C8FABBC6C12}" type="slidenum">
              <a:rPr lang="en-US" smtClean="0"/>
              <a:t>64</a:t>
            </a:fld>
            <a:endParaRPr lang="en-US"/>
          </a:p>
        </p:txBody>
      </p:sp>
    </p:spTree>
    <p:extLst>
      <p:ext uri="{BB962C8B-B14F-4D97-AF65-F5344CB8AC3E}">
        <p14:creationId xmlns:p14="http://schemas.microsoft.com/office/powerpoint/2010/main" val="1268727370"/>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	2 Timothy 1:5; Titus 2:3-5 (spiritual leaders)</a:t>
            </a:r>
          </a:p>
        </p:txBody>
      </p:sp>
      <p:sp>
        <p:nvSpPr>
          <p:cNvPr id="4" name="Slide Number Placeholder 3"/>
          <p:cNvSpPr>
            <a:spLocks noGrp="1"/>
          </p:cNvSpPr>
          <p:nvPr>
            <p:ph type="sldNum" sz="quarter" idx="10"/>
          </p:nvPr>
        </p:nvSpPr>
        <p:spPr/>
        <p:txBody>
          <a:bodyPr/>
          <a:lstStyle/>
          <a:p>
            <a:fld id="{271000C2-C9FE-4B8E-9213-2C8FABBC6C12}" type="slidenum">
              <a:rPr lang="en-US" smtClean="0"/>
              <a:t>65</a:t>
            </a:fld>
            <a:endParaRPr lang="en-US"/>
          </a:p>
        </p:txBody>
      </p:sp>
    </p:spTree>
    <p:extLst>
      <p:ext uri="{BB962C8B-B14F-4D97-AF65-F5344CB8AC3E}">
        <p14:creationId xmlns:p14="http://schemas.microsoft.com/office/powerpoint/2010/main" val="1450691735"/>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71000C2-C9FE-4B8E-9213-2C8FABBC6C12}" type="slidenum">
              <a:rPr lang="en-US" smtClean="0">
                <a:solidFill>
                  <a:prstClr val="black"/>
                </a:solidFill>
              </a:rPr>
              <a:pPr/>
              <a:t>66</a:t>
            </a:fld>
            <a:endParaRPr lang="en-US">
              <a:solidFill>
                <a:prstClr val="black"/>
              </a:solidFill>
            </a:endParaRPr>
          </a:p>
        </p:txBody>
      </p:sp>
    </p:spTree>
    <p:extLst>
      <p:ext uri="{BB962C8B-B14F-4D97-AF65-F5344CB8AC3E}">
        <p14:creationId xmlns:p14="http://schemas.microsoft.com/office/powerpoint/2010/main" val="1660277642"/>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71000C2-C9FE-4B8E-9213-2C8FABBC6C12}" type="slidenum">
              <a:rPr lang="en-US" smtClean="0">
                <a:solidFill>
                  <a:prstClr val="black"/>
                </a:solidFill>
              </a:rPr>
              <a:pPr/>
              <a:t>67</a:t>
            </a:fld>
            <a:endParaRPr lang="en-US">
              <a:solidFill>
                <a:prstClr val="black"/>
              </a:solidFill>
            </a:endParaRPr>
          </a:p>
        </p:txBody>
      </p:sp>
    </p:spTree>
    <p:extLst>
      <p:ext uri="{BB962C8B-B14F-4D97-AF65-F5344CB8AC3E}">
        <p14:creationId xmlns:p14="http://schemas.microsoft.com/office/powerpoint/2010/main" val="1495141946"/>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71000C2-C9FE-4B8E-9213-2C8FABBC6C12}" type="slidenum">
              <a:rPr lang="en-US" smtClean="0"/>
              <a:t>68</a:t>
            </a:fld>
            <a:endParaRPr lang="en-US"/>
          </a:p>
        </p:txBody>
      </p:sp>
    </p:spTree>
    <p:extLst>
      <p:ext uri="{BB962C8B-B14F-4D97-AF65-F5344CB8AC3E}">
        <p14:creationId xmlns:p14="http://schemas.microsoft.com/office/powerpoint/2010/main" val="2390614240"/>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71000C2-C9FE-4B8E-9213-2C8FABBC6C12}" type="slidenum">
              <a:rPr lang="en-US" smtClean="0">
                <a:solidFill>
                  <a:prstClr val="black"/>
                </a:solidFill>
              </a:rPr>
              <a:pPr/>
              <a:t>69</a:t>
            </a:fld>
            <a:endParaRPr lang="en-US">
              <a:solidFill>
                <a:prstClr val="black"/>
              </a:solidFill>
            </a:endParaRPr>
          </a:p>
        </p:txBody>
      </p:sp>
    </p:spTree>
    <p:extLst>
      <p:ext uri="{BB962C8B-B14F-4D97-AF65-F5344CB8AC3E}">
        <p14:creationId xmlns:p14="http://schemas.microsoft.com/office/powerpoint/2010/main" val="4076105022"/>
      </p:ext>
    </p:extLst>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71000C2-C9FE-4B8E-9213-2C8FABBC6C12}" type="slidenum">
              <a:rPr lang="en-US" smtClean="0">
                <a:solidFill>
                  <a:prstClr val="black"/>
                </a:solidFill>
              </a:rPr>
              <a:pPr/>
              <a:t>70</a:t>
            </a:fld>
            <a:endParaRPr lang="en-US">
              <a:solidFill>
                <a:prstClr val="black"/>
              </a:solidFill>
            </a:endParaRPr>
          </a:p>
        </p:txBody>
      </p:sp>
    </p:spTree>
    <p:extLst>
      <p:ext uri="{BB962C8B-B14F-4D97-AF65-F5344CB8AC3E}">
        <p14:creationId xmlns:p14="http://schemas.microsoft.com/office/powerpoint/2010/main" val="46401662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smtClean="0"/>
              <a:t>Heterosexual Relationship</a:t>
            </a:r>
          </a:p>
          <a:p>
            <a:pPr marL="628650" lvl="1" indent="-171450">
              <a:buFont typeface="Arial" panose="020B0604020202020204" pitchFamily="34" charset="0"/>
              <a:buChar char="•"/>
            </a:pPr>
            <a:r>
              <a:rPr lang="en-US" dirty="0" smtClean="0"/>
              <a:t>Genesis 1:27-28 “said to them” them = man and woman.</a:t>
            </a:r>
          </a:p>
          <a:p>
            <a:pPr marL="628650" lvl="1" indent="-171450">
              <a:buFont typeface="Arial" panose="020B0604020202020204" pitchFamily="34" charset="0"/>
              <a:buChar char="•"/>
            </a:pPr>
            <a:r>
              <a:rPr lang="en-US" dirty="0" smtClean="0"/>
              <a:t>Genesis 2:18-24 “not good man should be alone” so he made woman!</a:t>
            </a:r>
          </a:p>
          <a:p>
            <a:pPr marL="628650" lvl="1" indent="-171450">
              <a:buFont typeface="Arial" panose="020B0604020202020204" pitchFamily="34" charset="0"/>
              <a:buChar char="•"/>
            </a:pPr>
            <a:r>
              <a:rPr lang="en-US" dirty="0" smtClean="0"/>
              <a:t>Romans 1:26-27 “natural use”</a:t>
            </a:r>
          </a:p>
          <a:p>
            <a:pPr marL="628650" lvl="1" indent="-171450">
              <a:buFont typeface="Arial" panose="020B0604020202020204" pitchFamily="34" charset="0"/>
              <a:buChar char="•"/>
            </a:pPr>
            <a:r>
              <a:rPr lang="en-US" dirty="0" smtClean="0"/>
              <a:t>1 Corinthians 7:1-9 (instruction to fulfilling sexual needs, man and woman)</a:t>
            </a:r>
          </a:p>
          <a:p>
            <a:pPr marL="1085850" lvl="2" indent="-171450">
              <a:buFont typeface="Arial" panose="020B0604020202020204" pitchFamily="34" charset="0"/>
              <a:buChar char="•"/>
            </a:pPr>
            <a:r>
              <a:rPr lang="en-US" dirty="0" smtClean="0"/>
              <a:t>Hebrews 13:4</a:t>
            </a:r>
            <a:endParaRPr lang="en-US" dirty="0"/>
          </a:p>
        </p:txBody>
      </p:sp>
      <p:sp>
        <p:nvSpPr>
          <p:cNvPr id="4" name="Slide Number Placeholder 3"/>
          <p:cNvSpPr>
            <a:spLocks noGrp="1"/>
          </p:cNvSpPr>
          <p:nvPr>
            <p:ph type="sldNum" sz="quarter" idx="10"/>
          </p:nvPr>
        </p:nvSpPr>
        <p:spPr/>
        <p:txBody>
          <a:bodyPr/>
          <a:lstStyle/>
          <a:p>
            <a:fld id="{271000C2-C9FE-4B8E-9213-2C8FABBC6C12}" type="slidenum">
              <a:rPr lang="en-US" smtClean="0"/>
              <a:t>8</a:t>
            </a:fld>
            <a:endParaRPr lang="en-US"/>
          </a:p>
        </p:txBody>
      </p:sp>
    </p:spTree>
    <p:extLst>
      <p:ext uri="{BB962C8B-B14F-4D97-AF65-F5344CB8AC3E}">
        <p14:creationId xmlns:p14="http://schemas.microsoft.com/office/powerpoint/2010/main" val="1864803679"/>
      </p:ext>
    </p:extLst>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71000C2-C9FE-4B8E-9213-2C8FABBC6C12}" type="slidenum">
              <a:rPr lang="en-US" smtClean="0"/>
              <a:t>71</a:t>
            </a:fld>
            <a:endParaRPr lang="en-US"/>
          </a:p>
        </p:txBody>
      </p:sp>
    </p:spTree>
    <p:extLst>
      <p:ext uri="{BB962C8B-B14F-4D97-AF65-F5344CB8AC3E}">
        <p14:creationId xmlns:p14="http://schemas.microsoft.com/office/powerpoint/2010/main" val="221448013"/>
      </p:ext>
    </p:extLst>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	Taken very seriously in OT (Exodus 21:15, 17; Deuteronomy 21:18-21; Proverbs 30:17)</a:t>
            </a:r>
            <a:endParaRPr lang="en-US" dirty="0"/>
          </a:p>
        </p:txBody>
      </p:sp>
      <p:sp>
        <p:nvSpPr>
          <p:cNvPr id="4" name="Slide Number Placeholder 3"/>
          <p:cNvSpPr>
            <a:spLocks noGrp="1"/>
          </p:cNvSpPr>
          <p:nvPr>
            <p:ph type="sldNum" sz="quarter" idx="10"/>
          </p:nvPr>
        </p:nvSpPr>
        <p:spPr/>
        <p:txBody>
          <a:bodyPr/>
          <a:lstStyle/>
          <a:p>
            <a:fld id="{271000C2-C9FE-4B8E-9213-2C8FABBC6C12}" type="slidenum">
              <a:rPr lang="en-US" smtClean="0">
                <a:solidFill>
                  <a:prstClr val="black"/>
                </a:solidFill>
              </a:rPr>
              <a:pPr/>
              <a:t>72</a:t>
            </a:fld>
            <a:endParaRPr lang="en-US">
              <a:solidFill>
                <a:prstClr val="black"/>
              </a:solidFill>
            </a:endParaRPr>
          </a:p>
        </p:txBody>
      </p:sp>
    </p:spTree>
    <p:extLst>
      <p:ext uri="{BB962C8B-B14F-4D97-AF65-F5344CB8AC3E}">
        <p14:creationId xmlns:p14="http://schemas.microsoft.com/office/powerpoint/2010/main" val="2029060451"/>
      </p:ext>
    </p:extLst>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	Taken very seriously in OT (Exodus 21:15, 17; Deuteronomy 21:18-21; Proverbs 30:17)</a:t>
            </a:r>
          </a:p>
        </p:txBody>
      </p:sp>
      <p:sp>
        <p:nvSpPr>
          <p:cNvPr id="4" name="Slide Number Placeholder 3"/>
          <p:cNvSpPr>
            <a:spLocks noGrp="1"/>
          </p:cNvSpPr>
          <p:nvPr>
            <p:ph type="sldNum" sz="quarter" idx="10"/>
          </p:nvPr>
        </p:nvSpPr>
        <p:spPr/>
        <p:txBody>
          <a:bodyPr/>
          <a:lstStyle/>
          <a:p>
            <a:fld id="{271000C2-C9FE-4B8E-9213-2C8FABBC6C12}" type="slidenum">
              <a:rPr lang="en-US" smtClean="0"/>
              <a:t>73</a:t>
            </a:fld>
            <a:endParaRPr lang="en-US"/>
          </a:p>
        </p:txBody>
      </p:sp>
    </p:spTree>
    <p:extLst>
      <p:ext uri="{BB962C8B-B14F-4D97-AF65-F5344CB8AC3E}">
        <p14:creationId xmlns:p14="http://schemas.microsoft.com/office/powerpoint/2010/main" val="3768324115"/>
      </p:ext>
    </p:extLst>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	Taken very seriously in OT (Exodus 21:15, 17; Deuteronomy 21:18-21; Proverbs 30:17)</a:t>
            </a:r>
          </a:p>
        </p:txBody>
      </p:sp>
      <p:sp>
        <p:nvSpPr>
          <p:cNvPr id="4" name="Slide Number Placeholder 3"/>
          <p:cNvSpPr>
            <a:spLocks noGrp="1"/>
          </p:cNvSpPr>
          <p:nvPr>
            <p:ph type="sldNum" sz="quarter" idx="10"/>
          </p:nvPr>
        </p:nvSpPr>
        <p:spPr/>
        <p:txBody>
          <a:bodyPr/>
          <a:lstStyle/>
          <a:p>
            <a:fld id="{271000C2-C9FE-4B8E-9213-2C8FABBC6C12}" type="slidenum">
              <a:rPr lang="en-US" smtClean="0"/>
              <a:t>74</a:t>
            </a:fld>
            <a:endParaRPr lang="en-US"/>
          </a:p>
        </p:txBody>
      </p:sp>
    </p:spTree>
    <p:extLst>
      <p:ext uri="{BB962C8B-B14F-4D97-AF65-F5344CB8AC3E}">
        <p14:creationId xmlns:p14="http://schemas.microsoft.com/office/powerpoint/2010/main" val="4144964290"/>
      </p:ext>
    </p:extLst>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	Taken very seriously in OT (Exodus 21:15, 17; Deuteronomy 21:18-21; Proverbs 30:17)</a:t>
            </a:r>
          </a:p>
        </p:txBody>
      </p:sp>
      <p:sp>
        <p:nvSpPr>
          <p:cNvPr id="4" name="Slide Number Placeholder 3"/>
          <p:cNvSpPr>
            <a:spLocks noGrp="1"/>
          </p:cNvSpPr>
          <p:nvPr>
            <p:ph type="sldNum" sz="quarter" idx="10"/>
          </p:nvPr>
        </p:nvSpPr>
        <p:spPr/>
        <p:txBody>
          <a:bodyPr/>
          <a:lstStyle/>
          <a:p>
            <a:fld id="{271000C2-C9FE-4B8E-9213-2C8FABBC6C12}" type="slidenum">
              <a:rPr lang="en-US" smtClean="0"/>
              <a:t>75</a:t>
            </a:fld>
            <a:endParaRPr lang="en-US"/>
          </a:p>
        </p:txBody>
      </p:sp>
    </p:spTree>
    <p:extLst>
      <p:ext uri="{BB962C8B-B14F-4D97-AF65-F5344CB8AC3E}">
        <p14:creationId xmlns:p14="http://schemas.microsoft.com/office/powerpoint/2010/main" val="4119364543"/>
      </p:ext>
    </p:extLst>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71000C2-C9FE-4B8E-9213-2C8FABBC6C12}" type="slidenum">
              <a:rPr lang="en-US" smtClean="0">
                <a:solidFill>
                  <a:prstClr val="black"/>
                </a:solidFill>
              </a:rPr>
              <a:pPr/>
              <a:t>76</a:t>
            </a:fld>
            <a:endParaRPr lang="en-US">
              <a:solidFill>
                <a:prstClr val="black"/>
              </a:solidFill>
            </a:endParaRPr>
          </a:p>
        </p:txBody>
      </p:sp>
    </p:spTree>
    <p:extLst>
      <p:ext uri="{BB962C8B-B14F-4D97-AF65-F5344CB8AC3E}">
        <p14:creationId xmlns:p14="http://schemas.microsoft.com/office/powerpoint/2010/main" val="4102117538"/>
      </p:ext>
    </p:extLst>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71000C2-C9FE-4B8E-9213-2C8FABBC6C12}" type="slidenum">
              <a:rPr lang="en-US" smtClean="0">
                <a:solidFill>
                  <a:prstClr val="black"/>
                </a:solidFill>
              </a:rPr>
              <a:pPr/>
              <a:t>77</a:t>
            </a:fld>
            <a:endParaRPr lang="en-US">
              <a:solidFill>
                <a:prstClr val="black"/>
              </a:solidFill>
            </a:endParaRPr>
          </a:p>
        </p:txBody>
      </p:sp>
    </p:spTree>
    <p:extLst>
      <p:ext uri="{BB962C8B-B14F-4D97-AF65-F5344CB8AC3E}">
        <p14:creationId xmlns:p14="http://schemas.microsoft.com/office/powerpoint/2010/main" val="387297217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Genesis 1:27-28 “said to them” them = man and woman.</a:t>
            </a:r>
          </a:p>
        </p:txBody>
      </p:sp>
      <p:sp>
        <p:nvSpPr>
          <p:cNvPr id="4" name="Slide Number Placeholder 3"/>
          <p:cNvSpPr>
            <a:spLocks noGrp="1"/>
          </p:cNvSpPr>
          <p:nvPr>
            <p:ph type="sldNum" sz="quarter" idx="10"/>
          </p:nvPr>
        </p:nvSpPr>
        <p:spPr/>
        <p:txBody>
          <a:bodyPr/>
          <a:lstStyle/>
          <a:p>
            <a:fld id="{271000C2-C9FE-4B8E-9213-2C8FABBC6C12}" type="slidenum">
              <a:rPr lang="en-US" smtClean="0"/>
              <a:t>9</a:t>
            </a:fld>
            <a:endParaRPr lang="en-US"/>
          </a:p>
        </p:txBody>
      </p:sp>
    </p:spTree>
    <p:extLst>
      <p:ext uri="{BB962C8B-B14F-4D97-AF65-F5344CB8AC3E}">
        <p14:creationId xmlns:p14="http://schemas.microsoft.com/office/powerpoint/2010/main" val="24419456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Genesis 2:18-24 “not good man should be alone” so he made woman!</a:t>
            </a:r>
          </a:p>
        </p:txBody>
      </p:sp>
      <p:sp>
        <p:nvSpPr>
          <p:cNvPr id="4" name="Slide Number Placeholder 3"/>
          <p:cNvSpPr>
            <a:spLocks noGrp="1"/>
          </p:cNvSpPr>
          <p:nvPr>
            <p:ph type="sldNum" sz="quarter" idx="10"/>
          </p:nvPr>
        </p:nvSpPr>
        <p:spPr/>
        <p:txBody>
          <a:bodyPr/>
          <a:lstStyle/>
          <a:p>
            <a:fld id="{271000C2-C9FE-4B8E-9213-2C8FABBC6C12}" type="slidenum">
              <a:rPr lang="en-US" smtClean="0"/>
              <a:t>10</a:t>
            </a:fld>
            <a:endParaRPr lang="en-US"/>
          </a:p>
        </p:txBody>
      </p:sp>
    </p:spTree>
    <p:extLst>
      <p:ext uri="{BB962C8B-B14F-4D97-AF65-F5344CB8AC3E}">
        <p14:creationId xmlns:p14="http://schemas.microsoft.com/office/powerpoint/2010/main" val="19639054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12/22/2013</a:t>
            </a:fld>
            <a:endParaRPr lang="en-US" dirty="0"/>
          </a:p>
        </p:txBody>
      </p:sp>
      <p:sp>
        <p:nvSpPr>
          <p:cNvPr id="5" name="Footer Placeholder 4"/>
          <p:cNvSpPr>
            <a:spLocks noGrp="1"/>
          </p:cNvSpPr>
          <p:nvPr>
            <p:ph type="ftr" sz="quarter" idx="11"/>
          </p:nvPr>
        </p:nvSpPr>
        <p:spPr>
          <a:xfrm>
            <a:off x="5332412" y="5883275"/>
            <a:ext cx="4324044" cy="365125"/>
          </a:xfrm>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12/22/2013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12/22/2013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12/22/2013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12/22/2013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12/22/2013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12/22/2013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12/22/2013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12/22/2013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12/22/2013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951856" y="5867131"/>
            <a:ext cx="5511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12/22/2013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12/22/2013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12/22/2013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12/22/2013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12/22/2013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12/22/2013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12/22/2013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61BEF0D-F0BB-DE4B-95CE-6DB70DBA9567}" type="datetimeFigureOut">
              <a:rPr lang="en-US" dirty="0"/>
              <a:pPr/>
              <a:t>12/22/2013</a:t>
            </a:fld>
            <a:endParaRPr lang="en-US" dirty="0"/>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7" r:id="rId10"/>
    <p:sldLayoutId id="2147483663" r:id="rId11"/>
    <p:sldLayoutId id="2147483664" r:id="rId12"/>
    <p:sldLayoutId id="2147483665" r:id="rId13"/>
    <p:sldLayoutId id="2147483666" r:id="rId14"/>
    <p:sldLayoutId id="2147483667" r:id="rId15"/>
    <p:sldLayoutId id="2147483658" r:id="rId16"/>
    <p:sldLayoutId id="2147483659"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72.xm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73.xml"/><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74.xml"/><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75.xml"/><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928401" y="-75246"/>
            <a:ext cx="8574622" cy="2616199"/>
          </a:xfrm>
        </p:spPr>
        <p:txBody>
          <a:bodyPr>
            <a:normAutofit/>
          </a:bodyPr>
          <a:lstStyle/>
          <a:p>
            <a:r>
              <a:rPr lang="en-US" sz="7200" b="1" dirty="0" smtClean="0"/>
              <a:t>The Christian Home</a:t>
            </a:r>
            <a:endParaRPr lang="en-US" sz="7200" b="1"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469426" y="2539141"/>
            <a:ext cx="4475251" cy="4000843"/>
          </a:xfrm>
          <a:prstGeom prst="rect">
            <a:avLst/>
          </a:prstGeom>
        </p:spPr>
      </p:pic>
    </p:spTree>
    <p:extLst>
      <p:ext uri="{BB962C8B-B14F-4D97-AF65-F5344CB8AC3E}">
        <p14:creationId xmlns:p14="http://schemas.microsoft.com/office/powerpoint/2010/main" val="342887379"/>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b="1" dirty="0"/>
              <a:t>Genesis </a:t>
            </a:r>
            <a:r>
              <a:rPr lang="en-US" sz="6000" b="1" dirty="0" smtClean="0"/>
              <a:t>2:18-24</a:t>
            </a:r>
            <a:endParaRPr lang="en-US" sz="6000" b="1" dirty="0"/>
          </a:p>
        </p:txBody>
      </p:sp>
      <p:sp>
        <p:nvSpPr>
          <p:cNvPr id="3" name="Content Placeholder 2"/>
          <p:cNvSpPr>
            <a:spLocks noGrp="1"/>
          </p:cNvSpPr>
          <p:nvPr>
            <p:ph idx="1"/>
          </p:nvPr>
        </p:nvSpPr>
        <p:spPr>
          <a:xfrm>
            <a:off x="1484310" y="2438399"/>
            <a:ext cx="10018713" cy="4419601"/>
          </a:xfrm>
        </p:spPr>
        <p:txBody>
          <a:bodyPr>
            <a:normAutofit fontScale="85000" lnSpcReduction="20000"/>
          </a:bodyPr>
          <a:lstStyle/>
          <a:p>
            <a:pPr marL="0" indent="0">
              <a:buNone/>
            </a:pPr>
            <a:r>
              <a:rPr lang="en-US" sz="3500" baseline="30000" dirty="0" smtClean="0"/>
              <a:t>18</a:t>
            </a:r>
            <a:r>
              <a:rPr lang="en-US" sz="3500" dirty="0" smtClean="0"/>
              <a:t> And </a:t>
            </a:r>
            <a:r>
              <a:rPr lang="en-US" sz="3500" dirty="0"/>
              <a:t>the LORD God said, "It is not good that man should be alone; </a:t>
            </a:r>
            <a:r>
              <a:rPr lang="en-US" sz="3500" u="sng" dirty="0"/>
              <a:t>I will make him a helper comparable to him</a:t>
            </a:r>
            <a:r>
              <a:rPr lang="en-US" sz="3500" dirty="0" smtClean="0"/>
              <a:t>.“</a:t>
            </a:r>
          </a:p>
          <a:p>
            <a:pPr marL="0" indent="0">
              <a:buNone/>
            </a:pPr>
            <a:r>
              <a:rPr lang="en-US" sz="3500" baseline="30000" dirty="0" smtClean="0"/>
              <a:t>21 </a:t>
            </a:r>
            <a:r>
              <a:rPr lang="en-US" sz="3500" dirty="0" smtClean="0"/>
              <a:t>And </a:t>
            </a:r>
            <a:r>
              <a:rPr lang="en-US" sz="3500" dirty="0"/>
              <a:t>the LORD God caused a deep sleep to fall on Adam, and he slept; and He took one of his ribs, and closed up the flesh in its </a:t>
            </a:r>
            <a:r>
              <a:rPr lang="en-US" sz="3500" dirty="0" smtClean="0"/>
              <a:t>place. </a:t>
            </a:r>
            <a:r>
              <a:rPr lang="en-US" sz="3500" baseline="30000" dirty="0" smtClean="0"/>
              <a:t>22</a:t>
            </a:r>
            <a:r>
              <a:rPr lang="en-US" sz="3500" dirty="0" smtClean="0"/>
              <a:t> Then </a:t>
            </a:r>
            <a:r>
              <a:rPr lang="en-US" sz="3500" dirty="0"/>
              <a:t>the rib which the LORD God had taken from man He </a:t>
            </a:r>
            <a:r>
              <a:rPr lang="en-US" sz="3500" u="sng" dirty="0"/>
              <a:t>made into a woman</a:t>
            </a:r>
            <a:r>
              <a:rPr lang="en-US" sz="3500" dirty="0"/>
              <a:t>, and He brought her to the </a:t>
            </a:r>
            <a:r>
              <a:rPr lang="en-US" sz="3500" dirty="0" smtClean="0"/>
              <a:t>man. </a:t>
            </a:r>
            <a:r>
              <a:rPr lang="en-US" sz="3500" baseline="30000" dirty="0" smtClean="0"/>
              <a:t>23</a:t>
            </a:r>
            <a:r>
              <a:rPr lang="en-US" sz="3500" dirty="0" smtClean="0"/>
              <a:t> And </a:t>
            </a:r>
            <a:r>
              <a:rPr lang="en-US" sz="3500" dirty="0"/>
              <a:t>Adam said: "This is now bone of my bones And flesh of my flesh; She shall be called Woman, Because she was taken out of Man</a:t>
            </a:r>
            <a:r>
              <a:rPr lang="en-US" sz="3500" dirty="0" smtClean="0"/>
              <a:t>.“</a:t>
            </a:r>
            <a:r>
              <a:rPr lang="en-US" sz="3500" baseline="30000" dirty="0" smtClean="0"/>
              <a:t> 24 </a:t>
            </a:r>
            <a:r>
              <a:rPr lang="en-US" sz="3500" dirty="0" smtClean="0"/>
              <a:t>Therefore </a:t>
            </a:r>
            <a:r>
              <a:rPr lang="en-US" sz="3500" dirty="0"/>
              <a:t>a </a:t>
            </a:r>
            <a:r>
              <a:rPr lang="en-US" sz="3500" u="sng" dirty="0"/>
              <a:t>man</a:t>
            </a:r>
            <a:r>
              <a:rPr lang="en-US" sz="3500" dirty="0"/>
              <a:t> shall leave his father and mother and be joined to his </a:t>
            </a:r>
            <a:r>
              <a:rPr lang="en-US" sz="3500" u="sng" dirty="0"/>
              <a:t>wife</a:t>
            </a:r>
            <a:r>
              <a:rPr lang="en-US" sz="3500" dirty="0"/>
              <a:t>, and </a:t>
            </a:r>
            <a:r>
              <a:rPr lang="en-US" sz="3500" u="sng" dirty="0"/>
              <a:t>they shall become one flesh.</a:t>
            </a:r>
          </a:p>
          <a:p>
            <a:endParaRPr lang="en-US" dirty="0"/>
          </a:p>
        </p:txBody>
      </p:sp>
    </p:spTree>
    <p:extLst>
      <p:ext uri="{BB962C8B-B14F-4D97-AF65-F5344CB8AC3E}">
        <p14:creationId xmlns:p14="http://schemas.microsoft.com/office/powerpoint/2010/main" val="792600692"/>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b="1" dirty="0"/>
              <a:t>Romans </a:t>
            </a:r>
            <a:r>
              <a:rPr lang="en-US" sz="6000" b="1" dirty="0" smtClean="0"/>
              <a:t>1:26-27</a:t>
            </a:r>
            <a:endParaRPr lang="en-US" sz="6000" b="1" dirty="0"/>
          </a:p>
        </p:txBody>
      </p:sp>
      <p:sp>
        <p:nvSpPr>
          <p:cNvPr id="3" name="Content Placeholder 2"/>
          <p:cNvSpPr>
            <a:spLocks noGrp="1"/>
          </p:cNvSpPr>
          <p:nvPr>
            <p:ph idx="1"/>
          </p:nvPr>
        </p:nvSpPr>
        <p:spPr>
          <a:xfrm>
            <a:off x="1484310" y="2666999"/>
            <a:ext cx="10018713" cy="3785316"/>
          </a:xfrm>
        </p:spPr>
        <p:txBody>
          <a:bodyPr>
            <a:normAutofit/>
          </a:bodyPr>
          <a:lstStyle/>
          <a:p>
            <a:pPr marL="0" indent="0">
              <a:buNone/>
            </a:pPr>
            <a:r>
              <a:rPr lang="en-US" sz="3200" dirty="0" smtClean="0"/>
              <a:t>For </a:t>
            </a:r>
            <a:r>
              <a:rPr lang="en-US" sz="3200" dirty="0"/>
              <a:t>this reason God gave them up to vile passions. For even their women exchanged the </a:t>
            </a:r>
            <a:r>
              <a:rPr lang="en-US" sz="3200" u="sng" dirty="0"/>
              <a:t>natural use for what is against </a:t>
            </a:r>
            <a:r>
              <a:rPr lang="en-US" sz="3200" u="sng" dirty="0" smtClean="0"/>
              <a:t>nature</a:t>
            </a:r>
            <a:r>
              <a:rPr lang="en-US" sz="3200" dirty="0" smtClean="0"/>
              <a:t>. </a:t>
            </a:r>
            <a:r>
              <a:rPr lang="en-US" sz="3200" baseline="30000" dirty="0" smtClean="0"/>
              <a:t>27</a:t>
            </a:r>
            <a:r>
              <a:rPr lang="en-US" sz="3200" dirty="0" smtClean="0"/>
              <a:t> Likewise </a:t>
            </a:r>
            <a:r>
              <a:rPr lang="en-US" sz="3200" dirty="0"/>
              <a:t>also the men, leaving the </a:t>
            </a:r>
            <a:r>
              <a:rPr lang="en-US" sz="3200" u="sng" dirty="0"/>
              <a:t>natural use of the woman</a:t>
            </a:r>
            <a:r>
              <a:rPr lang="en-US" sz="3200" dirty="0"/>
              <a:t>, burned in their lust for one another, men with men committing </a:t>
            </a:r>
            <a:r>
              <a:rPr lang="en-US" sz="3200" u="sng" dirty="0"/>
              <a:t>what is shameful</a:t>
            </a:r>
            <a:r>
              <a:rPr lang="en-US" sz="3200" dirty="0"/>
              <a:t>, and receiving in themselves the penalty of their error which was due.</a:t>
            </a:r>
          </a:p>
          <a:p>
            <a:pPr marL="0" indent="0">
              <a:buNone/>
            </a:pPr>
            <a:endParaRPr lang="en-US" dirty="0"/>
          </a:p>
        </p:txBody>
      </p:sp>
    </p:spTree>
    <p:extLst>
      <p:ext uri="{BB962C8B-B14F-4D97-AF65-F5344CB8AC3E}">
        <p14:creationId xmlns:p14="http://schemas.microsoft.com/office/powerpoint/2010/main" val="2336144380"/>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6700" b="1" dirty="0"/>
              <a:t>Structure</a:t>
            </a:r>
            <a:r>
              <a:rPr lang="en-US" sz="6000" b="1" dirty="0"/>
              <a:t/>
            </a:r>
            <a:br>
              <a:rPr lang="en-US" sz="6000" b="1" dirty="0"/>
            </a:br>
            <a:r>
              <a:rPr lang="en-US" sz="2200" i="1" dirty="0"/>
              <a:t>1 Corinthians 11:3; Ephesians 6:1</a:t>
            </a:r>
            <a:r>
              <a:rPr lang="en-US" sz="6000" b="1" dirty="0"/>
              <a:t/>
            </a:r>
            <a:br>
              <a:rPr lang="en-US" sz="6000" b="1" dirty="0"/>
            </a:br>
            <a:endParaRPr lang="en-US" sz="6000" b="1" dirty="0"/>
          </a:p>
        </p:txBody>
      </p:sp>
      <p:sp>
        <p:nvSpPr>
          <p:cNvPr id="3" name="Content Placeholder 2"/>
          <p:cNvSpPr>
            <a:spLocks noGrp="1"/>
          </p:cNvSpPr>
          <p:nvPr>
            <p:ph idx="1"/>
          </p:nvPr>
        </p:nvSpPr>
        <p:spPr>
          <a:xfrm>
            <a:off x="1484310" y="2667000"/>
            <a:ext cx="10018713" cy="4191000"/>
          </a:xfrm>
        </p:spPr>
        <p:txBody>
          <a:bodyPr>
            <a:normAutofit/>
          </a:bodyPr>
          <a:lstStyle/>
          <a:p>
            <a:pPr marL="514350" indent="-514350">
              <a:buAutoNum type="alphaUcPeriod"/>
            </a:pPr>
            <a:r>
              <a:rPr lang="en-US" sz="3200" dirty="0" smtClean="0"/>
              <a:t>One </a:t>
            </a:r>
            <a:r>
              <a:rPr lang="en-US" sz="3200" dirty="0"/>
              <a:t>Man and One Woman For </a:t>
            </a:r>
            <a:r>
              <a:rPr lang="en-US" sz="3200" dirty="0" smtClean="0"/>
              <a:t>Life</a:t>
            </a:r>
          </a:p>
          <a:p>
            <a:pPr lvl="1"/>
            <a:r>
              <a:rPr lang="en-US" sz="2800" dirty="0" smtClean="0"/>
              <a:t>Heterosexual</a:t>
            </a:r>
          </a:p>
          <a:p>
            <a:pPr lvl="2"/>
            <a:r>
              <a:rPr lang="en-US" sz="2600" dirty="0" smtClean="0"/>
              <a:t>Genesis 1:27-28</a:t>
            </a:r>
            <a:endParaRPr lang="en-US" sz="2600" dirty="0"/>
          </a:p>
          <a:p>
            <a:pPr lvl="2"/>
            <a:r>
              <a:rPr lang="en-US" sz="2600" dirty="0" smtClean="0"/>
              <a:t>Genesis 2:18-24</a:t>
            </a:r>
            <a:endParaRPr lang="en-US" sz="2600" dirty="0"/>
          </a:p>
          <a:p>
            <a:pPr lvl="2"/>
            <a:r>
              <a:rPr lang="en-US" sz="2600" dirty="0" smtClean="0"/>
              <a:t>Romans 1:26-27</a:t>
            </a:r>
            <a:endParaRPr lang="en-US" sz="2600" dirty="0"/>
          </a:p>
          <a:p>
            <a:pPr lvl="2"/>
            <a:r>
              <a:rPr lang="en-US" sz="2600" dirty="0" smtClean="0"/>
              <a:t>1 </a:t>
            </a:r>
            <a:r>
              <a:rPr lang="en-US" sz="2600" dirty="0"/>
              <a:t>Corinthians </a:t>
            </a:r>
            <a:r>
              <a:rPr lang="en-US" sz="2600" dirty="0" smtClean="0"/>
              <a:t>7:1-9</a:t>
            </a:r>
          </a:p>
          <a:p>
            <a:pPr lvl="2"/>
            <a:r>
              <a:rPr lang="en-US" sz="2600" dirty="0" smtClean="0"/>
              <a:t>Hebrews 13:4</a:t>
            </a:r>
            <a:endParaRPr lang="en-US" sz="2600" dirty="0"/>
          </a:p>
          <a:p>
            <a:pPr lvl="2"/>
            <a:endParaRPr lang="en-US" sz="2600" dirty="0"/>
          </a:p>
        </p:txBody>
      </p:sp>
    </p:spTree>
    <p:extLst>
      <p:ext uri="{BB962C8B-B14F-4D97-AF65-F5344CB8AC3E}">
        <p14:creationId xmlns:p14="http://schemas.microsoft.com/office/powerpoint/2010/main" val="2873063070"/>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animEffect transition="in" filter="fade">
                                      <p:cBhvr>
                                        <p:cTn id="7" dur="500"/>
                                        <p:tgtEl>
                                          <p:spTgt spid="3">
                                            <p:txEl>
                                              <p:pRg st="5" end="5"/>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6" end="6"/>
                                            </p:txEl>
                                          </p:spTgt>
                                        </p:tgtEl>
                                        <p:attrNameLst>
                                          <p:attrName>style.visibility</p:attrName>
                                        </p:attrNameLst>
                                      </p:cBhvr>
                                      <p:to>
                                        <p:strVal val="visible"/>
                                      </p:to>
                                    </p:set>
                                    <p:animEffect transition="in" filter="fade">
                                      <p:cBhvr>
                                        <p:cTn id="1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b="1" dirty="0" smtClean="0"/>
              <a:t>Hebrews 13:4</a:t>
            </a:r>
            <a:endParaRPr lang="en-US" sz="6000" b="1" dirty="0"/>
          </a:p>
        </p:txBody>
      </p:sp>
      <p:sp>
        <p:nvSpPr>
          <p:cNvPr id="3" name="Content Placeholder 2"/>
          <p:cNvSpPr>
            <a:spLocks noGrp="1"/>
          </p:cNvSpPr>
          <p:nvPr>
            <p:ph idx="1"/>
          </p:nvPr>
        </p:nvSpPr>
        <p:spPr/>
        <p:txBody>
          <a:bodyPr/>
          <a:lstStyle/>
          <a:p>
            <a:pPr marL="0" indent="0">
              <a:buNone/>
            </a:pPr>
            <a:r>
              <a:rPr lang="en-US" sz="3200" dirty="0" smtClean="0"/>
              <a:t>Marriage </a:t>
            </a:r>
            <a:r>
              <a:rPr lang="en-US" sz="3200" dirty="0"/>
              <a:t>is honorable among all, and the bed undefiled; but fornicators and adulterers God will judge.</a:t>
            </a:r>
          </a:p>
          <a:p>
            <a:endParaRPr lang="en-US" dirty="0"/>
          </a:p>
        </p:txBody>
      </p:sp>
    </p:spTree>
    <p:extLst>
      <p:ext uri="{BB962C8B-B14F-4D97-AF65-F5344CB8AC3E}">
        <p14:creationId xmlns:p14="http://schemas.microsoft.com/office/powerpoint/2010/main" val="3151751603"/>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6700" b="1" dirty="0"/>
              <a:t>Structure</a:t>
            </a:r>
            <a:r>
              <a:rPr lang="en-US" sz="6000" b="1" dirty="0"/>
              <a:t/>
            </a:r>
            <a:br>
              <a:rPr lang="en-US" sz="6000" b="1" dirty="0"/>
            </a:br>
            <a:r>
              <a:rPr lang="en-US" sz="2200" i="1" dirty="0"/>
              <a:t>1 Corinthians 11:3; Ephesians 6:1</a:t>
            </a:r>
            <a:r>
              <a:rPr lang="en-US" sz="6000" b="1" dirty="0"/>
              <a:t/>
            </a:r>
            <a:br>
              <a:rPr lang="en-US" sz="6000" b="1" dirty="0"/>
            </a:br>
            <a:endParaRPr lang="en-US" sz="6000" b="1" dirty="0"/>
          </a:p>
        </p:txBody>
      </p:sp>
      <p:sp>
        <p:nvSpPr>
          <p:cNvPr id="3" name="Content Placeholder 2"/>
          <p:cNvSpPr>
            <a:spLocks noGrp="1"/>
          </p:cNvSpPr>
          <p:nvPr>
            <p:ph idx="1"/>
          </p:nvPr>
        </p:nvSpPr>
        <p:spPr>
          <a:xfrm>
            <a:off x="1484310" y="2667000"/>
            <a:ext cx="10018713" cy="3605012"/>
          </a:xfrm>
        </p:spPr>
        <p:txBody>
          <a:bodyPr>
            <a:normAutofit/>
          </a:bodyPr>
          <a:lstStyle/>
          <a:p>
            <a:pPr marL="514350" indent="-514350">
              <a:buAutoNum type="alphaUcPeriod"/>
            </a:pPr>
            <a:r>
              <a:rPr lang="en-US" sz="3200" dirty="0" smtClean="0"/>
              <a:t>One </a:t>
            </a:r>
            <a:r>
              <a:rPr lang="en-US" sz="3200" dirty="0"/>
              <a:t>Man and One Woman For </a:t>
            </a:r>
            <a:r>
              <a:rPr lang="en-US" sz="3200" dirty="0" smtClean="0"/>
              <a:t>Life</a:t>
            </a:r>
          </a:p>
          <a:p>
            <a:pPr lvl="1"/>
            <a:r>
              <a:rPr lang="en-US" sz="2800" dirty="0" smtClean="0"/>
              <a:t>Monogamous</a:t>
            </a:r>
            <a:endParaRPr lang="en-US" sz="2800" dirty="0"/>
          </a:p>
          <a:p>
            <a:pPr lvl="2"/>
            <a:r>
              <a:rPr lang="en-US" sz="2600" dirty="0" smtClean="0"/>
              <a:t>Matthew 19:5</a:t>
            </a:r>
            <a:endParaRPr lang="en-US" sz="2600" dirty="0"/>
          </a:p>
          <a:p>
            <a:pPr lvl="2"/>
            <a:r>
              <a:rPr lang="en-US" sz="2600" dirty="0" smtClean="0"/>
              <a:t>Genesis 2:18</a:t>
            </a:r>
            <a:endParaRPr lang="en-US" sz="2600" dirty="0"/>
          </a:p>
          <a:p>
            <a:pPr lvl="2"/>
            <a:endParaRPr lang="en-US" sz="2600" dirty="0"/>
          </a:p>
        </p:txBody>
      </p:sp>
    </p:spTree>
    <p:extLst>
      <p:ext uri="{BB962C8B-B14F-4D97-AF65-F5344CB8AC3E}">
        <p14:creationId xmlns:p14="http://schemas.microsoft.com/office/powerpoint/2010/main" val="2489001180"/>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fade">
                                      <p:cBhvr>
                                        <p:cTn id="15"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b="1" dirty="0"/>
              <a:t>Matthew </a:t>
            </a:r>
            <a:r>
              <a:rPr lang="en-US" sz="6000" b="1" dirty="0" smtClean="0"/>
              <a:t>19:5</a:t>
            </a:r>
            <a:endParaRPr lang="en-US" sz="6000" b="1" dirty="0"/>
          </a:p>
        </p:txBody>
      </p:sp>
      <p:sp>
        <p:nvSpPr>
          <p:cNvPr id="3" name="Content Placeholder 2"/>
          <p:cNvSpPr>
            <a:spLocks noGrp="1"/>
          </p:cNvSpPr>
          <p:nvPr>
            <p:ph idx="1"/>
          </p:nvPr>
        </p:nvSpPr>
        <p:spPr/>
        <p:txBody>
          <a:bodyPr/>
          <a:lstStyle/>
          <a:p>
            <a:pPr marL="0" indent="0">
              <a:buNone/>
            </a:pPr>
            <a:r>
              <a:rPr lang="en-US" sz="3200" dirty="0" smtClean="0"/>
              <a:t>For this reason a man shall leave his father and mother and be joined to his wife, and the </a:t>
            </a:r>
            <a:r>
              <a:rPr lang="en-US" sz="3200" b="1" u="sng" dirty="0" smtClean="0"/>
              <a:t>two</a:t>
            </a:r>
            <a:r>
              <a:rPr lang="en-US" sz="3200" u="sng" dirty="0" smtClean="0"/>
              <a:t> shall become one flesh</a:t>
            </a:r>
            <a:r>
              <a:rPr lang="en-US" sz="3200" dirty="0" smtClean="0"/>
              <a:t>.</a:t>
            </a:r>
            <a:endParaRPr lang="en-US" sz="3200" dirty="0"/>
          </a:p>
          <a:p>
            <a:pPr marL="0" indent="0">
              <a:buNone/>
            </a:pPr>
            <a:endParaRPr lang="en-US" dirty="0"/>
          </a:p>
        </p:txBody>
      </p:sp>
    </p:spTree>
    <p:extLst>
      <p:ext uri="{BB962C8B-B14F-4D97-AF65-F5344CB8AC3E}">
        <p14:creationId xmlns:p14="http://schemas.microsoft.com/office/powerpoint/2010/main" val="577315174"/>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b="1" dirty="0"/>
              <a:t>Genesis </a:t>
            </a:r>
            <a:r>
              <a:rPr lang="en-US" sz="6000" b="1" dirty="0" smtClean="0"/>
              <a:t>2:18</a:t>
            </a:r>
            <a:endParaRPr lang="en-US" sz="6000" b="1" dirty="0"/>
          </a:p>
        </p:txBody>
      </p:sp>
      <p:sp>
        <p:nvSpPr>
          <p:cNvPr id="3" name="Content Placeholder 2"/>
          <p:cNvSpPr>
            <a:spLocks noGrp="1"/>
          </p:cNvSpPr>
          <p:nvPr>
            <p:ph idx="1"/>
          </p:nvPr>
        </p:nvSpPr>
        <p:spPr/>
        <p:txBody>
          <a:bodyPr/>
          <a:lstStyle/>
          <a:p>
            <a:pPr marL="0" indent="0">
              <a:buNone/>
            </a:pPr>
            <a:r>
              <a:rPr lang="en-US" sz="3200" dirty="0" smtClean="0"/>
              <a:t>And </a:t>
            </a:r>
            <a:r>
              <a:rPr lang="en-US" sz="3200" dirty="0"/>
              <a:t>the LORD God said, "It is not good that man should be alone; I will make him a helper comparable to him."</a:t>
            </a:r>
          </a:p>
          <a:p>
            <a:endParaRPr lang="en-US" dirty="0"/>
          </a:p>
        </p:txBody>
      </p:sp>
    </p:spTree>
    <p:extLst>
      <p:ext uri="{BB962C8B-B14F-4D97-AF65-F5344CB8AC3E}">
        <p14:creationId xmlns:p14="http://schemas.microsoft.com/office/powerpoint/2010/main" val="2474050428"/>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6700" b="1" dirty="0"/>
              <a:t>Structure</a:t>
            </a:r>
            <a:r>
              <a:rPr lang="en-US" sz="6000" b="1" dirty="0"/>
              <a:t/>
            </a:r>
            <a:br>
              <a:rPr lang="en-US" sz="6000" b="1" dirty="0"/>
            </a:br>
            <a:r>
              <a:rPr lang="en-US" sz="2200" i="1" dirty="0"/>
              <a:t>1 Corinthians 11:3; Ephesians 6:1</a:t>
            </a:r>
            <a:r>
              <a:rPr lang="en-US" sz="6000" b="1" dirty="0"/>
              <a:t/>
            </a:r>
            <a:br>
              <a:rPr lang="en-US" sz="6000" b="1" dirty="0"/>
            </a:br>
            <a:endParaRPr lang="en-US" sz="6000" b="1" dirty="0"/>
          </a:p>
        </p:txBody>
      </p:sp>
      <p:sp>
        <p:nvSpPr>
          <p:cNvPr id="3" name="Content Placeholder 2"/>
          <p:cNvSpPr>
            <a:spLocks noGrp="1"/>
          </p:cNvSpPr>
          <p:nvPr>
            <p:ph idx="1"/>
          </p:nvPr>
        </p:nvSpPr>
        <p:spPr>
          <a:xfrm>
            <a:off x="1484310" y="2667000"/>
            <a:ext cx="10018713" cy="3605012"/>
          </a:xfrm>
        </p:spPr>
        <p:txBody>
          <a:bodyPr>
            <a:normAutofit/>
          </a:bodyPr>
          <a:lstStyle/>
          <a:p>
            <a:pPr marL="514350" indent="-514350">
              <a:buAutoNum type="alphaUcPeriod"/>
            </a:pPr>
            <a:r>
              <a:rPr lang="en-US" sz="3200" dirty="0" smtClean="0"/>
              <a:t>One </a:t>
            </a:r>
            <a:r>
              <a:rPr lang="en-US" sz="3200" dirty="0"/>
              <a:t>Man and One Woman For </a:t>
            </a:r>
            <a:r>
              <a:rPr lang="en-US" sz="3200" dirty="0" smtClean="0"/>
              <a:t>Life</a:t>
            </a:r>
          </a:p>
          <a:p>
            <a:pPr lvl="1"/>
            <a:r>
              <a:rPr lang="en-US" sz="2800" dirty="0" smtClean="0"/>
              <a:t>Indissoluble</a:t>
            </a:r>
            <a:endParaRPr lang="en-US" sz="2800" dirty="0"/>
          </a:p>
          <a:p>
            <a:pPr lvl="2"/>
            <a:r>
              <a:rPr lang="pt-BR" sz="2600" dirty="0" smtClean="0"/>
              <a:t>Matthew </a:t>
            </a:r>
            <a:r>
              <a:rPr lang="pt-BR" sz="2600" dirty="0"/>
              <a:t>19:6-9</a:t>
            </a:r>
          </a:p>
          <a:p>
            <a:pPr lvl="2"/>
            <a:r>
              <a:rPr lang="pt-BR" sz="2600" dirty="0" smtClean="0"/>
              <a:t>Romans 7:2-3</a:t>
            </a:r>
            <a:endParaRPr lang="en-US" sz="2600" dirty="0"/>
          </a:p>
          <a:p>
            <a:pPr lvl="2"/>
            <a:endParaRPr lang="en-US" sz="2600" dirty="0"/>
          </a:p>
        </p:txBody>
      </p:sp>
    </p:spTree>
    <p:extLst>
      <p:ext uri="{BB962C8B-B14F-4D97-AF65-F5344CB8AC3E}">
        <p14:creationId xmlns:p14="http://schemas.microsoft.com/office/powerpoint/2010/main" val="3895597480"/>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fade">
                                      <p:cBhvr>
                                        <p:cTn id="15"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b="1" dirty="0"/>
              <a:t>Matthew </a:t>
            </a:r>
            <a:r>
              <a:rPr lang="en-US" sz="6000" b="1" dirty="0" smtClean="0"/>
              <a:t>19:6-9</a:t>
            </a:r>
            <a:endParaRPr lang="en-US" sz="6000" b="1" dirty="0"/>
          </a:p>
        </p:txBody>
      </p:sp>
      <p:sp>
        <p:nvSpPr>
          <p:cNvPr id="3" name="Content Placeholder 2"/>
          <p:cNvSpPr>
            <a:spLocks noGrp="1"/>
          </p:cNvSpPr>
          <p:nvPr>
            <p:ph idx="1"/>
          </p:nvPr>
        </p:nvSpPr>
        <p:spPr>
          <a:xfrm>
            <a:off x="1484310" y="2202287"/>
            <a:ext cx="10018713" cy="4655713"/>
          </a:xfrm>
        </p:spPr>
        <p:txBody>
          <a:bodyPr>
            <a:normAutofit/>
          </a:bodyPr>
          <a:lstStyle/>
          <a:p>
            <a:pPr marL="0" indent="0">
              <a:buNone/>
            </a:pPr>
            <a:r>
              <a:rPr lang="en-US" sz="3200" dirty="0" smtClean="0"/>
              <a:t>…Therefore </a:t>
            </a:r>
            <a:r>
              <a:rPr lang="en-US" sz="3200" dirty="0"/>
              <a:t>what God has joined together, let not man separate</a:t>
            </a:r>
            <a:r>
              <a:rPr lang="en-US" sz="3200" dirty="0" smtClean="0"/>
              <a:t>.“ </a:t>
            </a:r>
            <a:r>
              <a:rPr lang="en-US" sz="3200" baseline="30000" dirty="0" smtClean="0"/>
              <a:t>7 </a:t>
            </a:r>
            <a:r>
              <a:rPr lang="en-US" sz="3200" dirty="0" smtClean="0"/>
              <a:t>They said to Him, "Why then did Moses command to give a certificate of divorce, and to put her away?“ </a:t>
            </a:r>
            <a:r>
              <a:rPr lang="en-US" sz="3200" baseline="30000" dirty="0" smtClean="0"/>
              <a:t>8</a:t>
            </a:r>
            <a:r>
              <a:rPr lang="en-US" sz="3200" dirty="0" smtClean="0"/>
              <a:t> He said to them, "Moses, because of the hardness of your hearts, permitted you to divorce your wives, but from the beginning it was not so. </a:t>
            </a:r>
            <a:r>
              <a:rPr lang="en-US" sz="3200" baseline="30000" dirty="0" smtClean="0"/>
              <a:t>9</a:t>
            </a:r>
            <a:r>
              <a:rPr lang="en-US" sz="3200" dirty="0" smtClean="0"/>
              <a:t> And I say to you, whoever divorces his wife, except for sexual immorality, and marries another, commits adultery; and whoever marries her who is divorced commits adultery."</a:t>
            </a:r>
          </a:p>
          <a:p>
            <a:endParaRPr lang="en-US" dirty="0"/>
          </a:p>
        </p:txBody>
      </p:sp>
    </p:spTree>
    <p:extLst>
      <p:ext uri="{BB962C8B-B14F-4D97-AF65-F5344CB8AC3E}">
        <p14:creationId xmlns:p14="http://schemas.microsoft.com/office/powerpoint/2010/main" val="3473346025"/>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b="1" dirty="0"/>
              <a:t>Matthew </a:t>
            </a:r>
            <a:r>
              <a:rPr lang="en-US" sz="6000" b="1" dirty="0" smtClean="0"/>
              <a:t>19:6-9</a:t>
            </a:r>
            <a:endParaRPr lang="en-US" sz="6000" b="1" dirty="0"/>
          </a:p>
        </p:txBody>
      </p:sp>
      <p:sp>
        <p:nvSpPr>
          <p:cNvPr id="3" name="Content Placeholder 2"/>
          <p:cNvSpPr>
            <a:spLocks noGrp="1"/>
          </p:cNvSpPr>
          <p:nvPr>
            <p:ph idx="1"/>
          </p:nvPr>
        </p:nvSpPr>
        <p:spPr>
          <a:xfrm>
            <a:off x="1484310" y="2202287"/>
            <a:ext cx="10018713" cy="4655713"/>
          </a:xfrm>
        </p:spPr>
        <p:txBody>
          <a:bodyPr>
            <a:normAutofit/>
          </a:bodyPr>
          <a:lstStyle/>
          <a:p>
            <a:pPr marL="0" indent="0">
              <a:buNone/>
            </a:pPr>
            <a:r>
              <a:rPr lang="en-US" sz="3200" dirty="0" smtClean="0"/>
              <a:t>…Therefore </a:t>
            </a:r>
            <a:r>
              <a:rPr lang="en-US" sz="3200" dirty="0"/>
              <a:t>what God has joined together, let not man separate</a:t>
            </a:r>
            <a:r>
              <a:rPr lang="en-US" sz="3200" dirty="0" smtClean="0"/>
              <a:t>.“ </a:t>
            </a:r>
            <a:r>
              <a:rPr lang="en-US" sz="3200" strike="dblStrike" baseline="30000" dirty="0" smtClean="0"/>
              <a:t>7 </a:t>
            </a:r>
            <a:r>
              <a:rPr lang="en-US" sz="3200" strike="dblStrike" dirty="0" smtClean="0"/>
              <a:t>They said to Him, "Why then did Moses command to give a certificate of divorce, and to put her away?“ </a:t>
            </a:r>
            <a:r>
              <a:rPr lang="en-US" sz="3200" strike="dblStrike" baseline="30000" dirty="0" smtClean="0"/>
              <a:t>8</a:t>
            </a:r>
            <a:r>
              <a:rPr lang="en-US" sz="3200" strike="dblStrike" dirty="0" smtClean="0"/>
              <a:t> He said to them, "Moses, because of the hardness of your hearts, permitted you to divorce your wives, but from the beginning it was not so.</a:t>
            </a:r>
            <a:r>
              <a:rPr lang="en-US" sz="3200" dirty="0" smtClean="0"/>
              <a:t> </a:t>
            </a:r>
            <a:r>
              <a:rPr lang="en-US" sz="3200" baseline="30000" dirty="0" smtClean="0"/>
              <a:t>9</a:t>
            </a:r>
            <a:r>
              <a:rPr lang="en-US" sz="3200" dirty="0" smtClean="0"/>
              <a:t> And I say to you, whoever divorces his wife, </a:t>
            </a:r>
            <a:r>
              <a:rPr lang="en-US" sz="3200" strike="dblStrike" dirty="0" smtClean="0"/>
              <a:t>except for sexual immorality</a:t>
            </a:r>
            <a:r>
              <a:rPr lang="en-US" sz="3200" dirty="0" smtClean="0"/>
              <a:t>, and marries another, commits adultery; and whoever marries her who is divorced commits adultery."</a:t>
            </a:r>
          </a:p>
          <a:p>
            <a:endParaRPr lang="en-US" dirty="0"/>
          </a:p>
        </p:txBody>
      </p:sp>
    </p:spTree>
    <p:extLst>
      <p:ext uri="{BB962C8B-B14F-4D97-AF65-F5344CB8AC3E}">
        <p14:creationId xmlns:p14="http://schemas.microsoft.com/office/powerpoint/2010/main" val="1239497148"/>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b="1" dirty="0" smtClean="0"/>
              <a:t>Establishment</a:t>
            </a:r>
            <a:endParaRPr lang="en-US" sz="6000" b="1" dirty="0"/>
          </a:p>
        </p:txBody>
      </p:sp>
      <p:sp>
        <p:nvSpPr>
          <p:cNvPr id="3" name="Content Placeholder 2"/>
          <p:cNvSpPr>
            <a:spLocks noGrp="1"/>
          </p:cNvSpPr>
          <p:nvPr>
            <p:ph idx="1"/>
          </p:nvPr>
        </p:nvSpPr>
        <p:spPr/>
        <p:txBody>
          <a:bodyPr>
            <a:normAutofit/>
          </a:bodyPr>
          <a:lstStyle/>
          <a:p>
            <a:pPr marL="0" indent="0">
              <a:buNone/>
            </a:pPr>
            <a:r>
              <a:rPr lang="en-US" sz="4000" i="1" dirty="0" smtClean="0"/>
              <a:t>“In the beginning”</a:t>
            </a:r>
          </a:p>
          <a:p>
            <a:r>
              <a:rPr lang="en-US" sz="3200" dirty="0" smtClean="0"/>
              <a:t>Matthew 19:4</a:t>
            </a:r>
          </a:p>
        </p:txBody>
      </p:sp>
    </p:spTree>
    <p:extLst>
      <p:ext uri="{BB962C8B-B14F-4D97-AF65-F5344CB8AC3E}">
        <p14:creationId xmlns:p14="http://schemas.microsoft.com/office/powerpoint/2010/main" val="1460318330"/>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b="1" dirty="0"/>
              <a:t>Romans </a:t>
            </a:r>
            <a:r>
              <a:rPr lang="en-US" sz="6000" b="1" dirty="0" smtClean="0"/>
              <a:t>7:2-3</a:t>
            </a:r>
            <a:endParaRPr lang="en-US" sz="6000" b="1" dirty="0"/>
          </a:p>
        </p:txBody>
      </p:sp>
      <p:sp>
        <p:nvSpPr>
          <p:cNvPr id="3" name="Content Placeholder 2"/>
          <p:cNvSpPr>
            <a:spLocks noGrp="1"/>
          </p:cNvSpPr>
          <p:nvPr>
            <p:ph idx="1"/>
          </p:nvPr>
        </p:nvSpPr>
        <p:spPr>
          <a:xfrm>
            <a:off x="1484310" y="2666999"/>
            <a:ext cx="10018713" cy="3772438"/>
          </a:xfrm>
        </p:spPr>
        <p:txBody>
          <a:bodyPr>
            <a:normAutofit/>
          </a:bodyPr>
          <a:lstStyle/>
          <a:p>
            <a:pPr marL="0" indent="0">
              <a:buNone/>
            </a:pPr>
            <a:r>
              <a:rPr lang="en-US" sz="3200" dirty="0" smtClean="0"/>
              <a:t>For </a:t>
            </a:r>
            <a:r>
              <a:rPr lang="en-US" sz="3200" dirty="0"/>
              <a:t>the woman who has a husband is bound by the law to her husband as long as he lives. But if the husband dies, she is released from the law of her </a:t>
            </a:r>
            <a:r>
              <a:rPr lang="en-US" sz="3200" dirty="0" smtClean="0"/>
              <a:t>husband.</a:t>
            </a:r>
            <a:r>
              <a:rPr lang="en-US" sz="3200" baseline="30000" dirty="0" smtClean="0"/>
              <a:t> 3 </a:t>
            </a:r>
            <a:r>
              <a:rPr lang="en-US" sz="3200" dirty="0" smtClean="0"/>
              <a:t>So </a:t>
            </a:r>
            <a:r>
              <a:rPr lang="en-US" sz="3200" dirty="0"/>
              <a:t>then if, while her husband lives, she marries another man, she will be called an adulteress; but if her husband dies, she is free from that law, so that she is no adulteress, though she has married another man.</a:t>
            </a:r>
          </a:p>
          <a:p>
            <a:endParaRPr lang="en-US" dirty="0"/>
          </a:p>
        </p:txBody>
      </p:sp>
    </p:spTree>
    <p:extLst>
      <p:ext uri="{BB962C8B-B14F-4D97-AF65-F5344CB8AC3E}">
        <p14:creationId xmlns:p14="http://schemas.microsoft.com/office/powerpoint/2010/main" val="2749240658"/>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b="1" dirty="0"/>
              <a:t>Romans </a:t>
            </a:r>
            <a:r>
              <a:rPr lang="en-US" sz="6000" b="1" dirty="0" smtClean="0"/>
              <a:t>7:2-3</a:t>
            </a:r>
            <a:endParaRPr lang="en-US" sz="6000" b="1" dirty="0"/>
          </a:p>
        </p:txBody>
      </p:sp>
      <p:sp>
        <p:nvSpPr>
          <p:cNvPr id="3" name="Content Placeholder 2"/>
          <p:cNvSpPr>
            <a:spLocks noGrp="1"/>
          </p:cNvSpPr>
          <p:nvPr>
            <p:ph idx="1"/>
          </p:nvPr>
        </p:nvSpPr>
        <p:spPr>
          <a:xfrm>
            <a:off x="1484310" y="2666999"/>
            <a:ext cx="10018713" cy="3772438"/>
          </a:xfrm>
        </p:spPr>
        <p:txBody>
          <a:bodyPr>
            <a:normAutofit/>
          </a:bodyPr>
          <a:lstStyle/>
          <a:p>
            <a:pPr marL="0" indent="0">
              <a:buNone/>
            </a:pPr>
            <a:r>
              <a:rPr lang="en-US" sz="3200" dirty="0" smtClean="0"/>
              <a:t>For </a:t>
            </a:r>
            <a:r>
              <a:rPr lang="en-US" sz="3200" dirty="0"/>
              <a:t>the woman who has a husband is bound by the law to her husband as long as he lives. </a:t>
            </a:r>
            <a:r>
              <a:rPr lang="en-US" sz="3200" strike="dblStrike" dirty="0"/>
              <a:t>But if the husband dies, she is released from the law of her </a:t>
            </a:r>
            <a:r>
              <a:rPr lang="en-US" sz="3200" strike="dblStrike" dirty="0" smtClean="0"/>
              <a:t>husband.</a:t>
            </a:r>
            <a:r>
              <a:rPr lang="en-US" sz="3200" strike="dblStrike" baseline="30000" dirty="0" smtClean="0"/>
              <a:t> </a:t>
            </a:r>
            <a:r>
              <a:rPr lang="en-US" sz="3200" baseline="30000" dirty="0" smtClean="0"/>
              <a:t>3 </a:t>
            </a:r>
            <a:r>
              <a:rPr lang="en-US" sz="3200" dirty="0" smtClean="0"/>
              <a:t>So </a:t>
            </a:r>
            <a:r>
              <a:rPr lang="en-US" sz="3200" dirty="0"/>
              <a:t>then if, while her husband lives, she marries another man, she will be called an adulteress; </a:t>
            </a:r>
            <a:r>
              <a:rPr lang="en-US" sz="3200" strike="dblStrike" dirty="0"/>
              <a:t>but if her husband dies, she is free from that law, so that she is no adulteress, though she has married another man.</a:t>
            </a:r>
          </a:p>
          <a:p>
            <a:endParaRPr lang="en-US" dirty="0"/>
          </a:p>
        </p:txBody>
      </p:sp>
    </p:spTree>
    <p:extLst>
      <p:ext uri="{BB962C8B-B14F-4D97-AF65-F5344CB8AC3E}">
        <p14:creationId xmlns:p14="http://schemas.microsoft.com/office/powerpoint/2010/main" val="3287495935"/>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6700" b="1" dirty="0"/>
              <a:t>Structure</a:t>
            </a:r>
            <a:r>
              <a:rPr lang="en-US" sz="6000" b="1" dirty="0"/>
              <a:t/>
            </a:r>
            <a:br>
              <a:rPr lang="en-US" sz="6000" b="1" dirty="0"/>
            </a:br>
            <a:r>
              <a:rPr lang="en-US" sz="2200" i="1" dirty="0"/>
              <a:t>1 Corinthians 11:3; Ephesians 6:1</a:t>
            </a:r>
            <a:r>
              <a:rPr lang="en-US" sz="6000" b="1" dirty="0"/>
              <a:t/>
            </a:r>
            <a:br>
              <a:rPr lang="en-US" sz="6000" b="1" dirty="0"/>
            </a:br>
            <a:endParaRPr lang="en-US" sz="6000" b="1" dirty="0"/>
          </a:p>
        </p:txBody>
      </p:sp>
      <p:sp>
        <p:nvSpPr>
          <p:cNvPr id="3" name="Content Placeholder 2"/>
          <p:cNvSpPr>
            <a:spLocks noGrp="1"/>
          </p:cNvSpPr>
          <p:nvPr>
            <p:ph idx="1"/>
          </p:nvPr>
        </p:nvSpPr>
        <p:spPr>
          <a:xfrm>
            <a:off x="1484310" y="2667000"/>
            <a:ext cx="10018713" cy="3605012"/>
          </a:xfrm>
        </p:spPr>
        <p:txBody>
          <a:bodyPr>
            <a:normAutofit/>
          </a:bodyPr>
          <a:lstStyle/>
          <a:p>
            <a:pPr marL="514350" indent="-514350">
              <a:buAutoNum type="alphaUcPeriod"/>
            </a:pPr>
            <a:r>
              <a:rPr lang="en-US" sz="3200" dirty="0" smtClean="0"/>
              <a:t>One Man and One Woman For Life</a:t>
            </a:r>
          </a:p>
          <a:p>
            <a:pPr marL="514350" indent="-514350">
              <a:buAutoNum type="alphaUcPeriod"/>
            </a:pPr>
            <a:r>
              <a:rPr lang="en-US" sz="3200" dirty="0" smtClean="0"/>
              <a:t>Children</a:t>
            </a:r>
          </a:p>
          <a:p>
            <a:pPr lvl="1"/>
            <a:r>
              <a:rPr lang="en-US" sz="2800" dirty="0" smtClean="0"/>
              <a:t>Genesis </a:t>
            </a:r>
            <a:r>
              <a:rPr lang="en-US" sz="2800" dirty="0"/>
              <a:t>1:28</a:t>
            </a:r>
          </a:p>
          <a:p>
            <a:pPr lvl="1"/>
            <a:r>
              <a:rPr lang="en-US" sz="2800" dirty="0" smtClean="0"/>
              <a:t>Genesis 9:1</a:t>
            </a:r>
          </a:p>
          <a:p>
            <a:pPr lvl="2"/>
            <a:endParaRPr lang="en-US" sz="2600" dirty="0"/>
          </a:p>
        </p:txBody>
      </p:sp>
    </p:spTree>
    <p:extLst>
      <p:ext uri="{BB962C8B-B14F-4D97-AF65-F5344CB8AC3E}">
        <p14:creationId xmlns:p14="http://schemas.microsoft.com/office/powerpoint/2010/main" val="879654221"/>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fade">
                                      <p:cBhvr>
                                        <p:cTn id="15"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b="1" dirty="0"/>
              <a:t>Genesis </a:t>
            </a:r>
            <a:r>
              <a:rPr lang="en-US" sz="6000" b="1" dirty="0" smtClean="0"/>
              <a:t>1:28</a:t>
            </a:r>
            <a:endParaRPr lang="en-US" sz="6000" b="1" dirty="0"/>
          </a:p>
        </p:txBody>
      </p:sp>
      <p:sp>
        <p:nvSpPr>
          <p:cNvPr id="3" name="Content Placeholder 2"/>
          <p:cNvSpPr>
            <a:spLocks noGrp="1"/>
          </p:cNvSpPr>
          <p:nvPr>
            <p:ph idx="1"/>
          </p:nvPr>
        </p:nvSpPr>
        <p:spPr/>
        <p:txBody>
          <a:bodyPr/>
          <a:lstStyle/>
          <a:p>
            <a:pPr marL="0" indent="0">
              <a:buNone/>
            </a:pPr>
            <a:r>
              <a:rPr lang="en-US" sz="3200" dirty="0" smtClean="0"/>
              <a:t> </a:t>
            </a:r>
            <a:r>
              <a:rPr lang="en-US" sz="3200" dirty="0"/>
              <a:t>Then God blessed them, and God said to them, "</a:t>
            </a:r>
            <a:r>
              <a:rPr lang="en-US" sz="3200" u="sng" dirty="0"/>
              <a:t>Be fruitful and multiply; fill the earth and subdue it</a:t>
            </a:r>
            <a:r>
              <a:rPr lang="en-US" sz="3200" dirty="0"/>
              <a:t>; have dominion over the fish of the sea, over the birds of the air, and over every living thing that moves on the earth."</a:t>
            </a:r>
          </a:p>
          <a:p>
            <a:endParaRPr lang="en-US" dirty="0"/>
          </a:p>
        </p:txBody>
      </p:sp>
    </p:spTree>
    <p:extLst>
      <p:ext uri="{BB962C8B-B14F-4D97-AF65-F5344CB8AC3E}">
        <p14:creationId xmlns:p14="http://schemas.microsoft.com/office/powerpoint/2010/main" val="3587145642"/>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b="1" dirty="0"/>
              <a:t>Genesis </a:t>
            </a:r>
            <a:r>
              <a:rPr lang="en-US" sz="6000" b="1" dirty="0" smtClean="0"/>
              <a:t>9:1</a:t>
            </a:r>
            <a:endParaRPr lang="en-US" sz="6000" b="1" dirty="0"/>
          </a:p>
        </p:txBody>
      </p:sp>
      <p:sp>
        <p:nvSpPr>
          <p:cNvPr id="3" name="Content Placeholder 2"/>
          <p:cNvSpPr>
            <a:spLocks noGrp="1"/>
          </p:cNvSpPr>
          <p:nvPr>
            <p:ph idx="1"/>
          </p:nvPr>
        </p:nvSpPr>
        <p:spPr/>
        <p:txBody>
          <a:bodyPr/>
          <a:lstStyle/>
          <a:p>
            <a:pPr marL="0" indent="0">
              <a:buNone/>
            </a:pPr>
            <a:r>
              <a:rPr lang="en-US" sz="3200" dirty="0" smtClean="0"/>
              <a:t>So </a:t>
            </a:r>
            <a:r>
              <a:rPr lang="en-US" sz="3200" dirty="0"/>
              <a:t>God blessed Noah and his sons, and said to them: </a:t>
            </a:r>
            <a:r>
              <a:rPr lang="en-US" sz="3200" u="sng" dirty="0"/>
              <a:t>"Be fruitful and multiply, and fill the earth</a:t>
            </a:r>
            <a:r>
              <a:rPr lang="en-US" sz="3200" u="sng" dirty="0" smtClean="0"/>
              <a:t>.”</a:t>
            </a:r>
            <a:endParaRPr lang="en-US" sz="3200" u="sng" dirty="0"/>
          </a:p>
          <a:p>
            <a:endParaRPr lang="en-US" dirty="0"/>
          </a:p>
        </p:txBody>
      </p:sp>
    </p:spTree>
    <p:extLst>
      <p:ext uri="{BB962C8B-B14F-4D97-AF65-F5344CB8AC3E}">
        <p14:creationId xmlns:p14="http://schemas.microsoft.com/office/powerpoint/2010/main" val="3622937814"/>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6700" b="1" dirty="0"/>
              <a:t>Structure</a:t>
            </a:r>
            <a:r>
              <a:rPr lang="en-US" sz="6000" b="1" dirty="0"/>
              <a:t/>
            </a:r>
            <a:br>
              <a:rPr lang="en-US" sz="6000" b="1" dirty="0"/>
            </a:br>
            <a:r>
              <a:rPr lang="en-US" sz="2200" i="1" dirty="0"/>
              <a:t>1 Corinthians 11:3; Ephesians 6:1</a:t>
            </a:r>
            <a:r>
              <a:rPr lang="en-US" sz="6000" b="1" dirty="0"/>
              <a:t/>
            </a:r>
            <a:br>
              <a:rPr lang="en-US" sz="6000" b="1" dirty="0"/>
            </a:br>
            <a:endParaRPr lang="en-US" sz="6000" b="1" dirty="0"/>
          </a:p>
        </p:txBody>
      </p:sp>
      <p:sp>
        <p:nvSpPr>
          <p:cNvPr id="3" name="Content Placeholder 2"/>
          <p:cNvSpPr>
            <a:spLocks noGrp="1"/>
          </p:cNvSpPr>
          <p:nvPr>
            <p:ph idx="1"/>
          </p:nvPr>
        </p:nvSpPr>
        <p:spPr>
          <a:xfrm>
            <a:off x="1484310" y="2667000"/>
            <a:ext cx="10018713" cy="3605012"/>
          </a:xfrm>
        </p:spPr>
        <p:txBody>
          <a:bodyPr>
            <a:normAutofit/>
          </a:bodyPr>
          <a:lstStyle/>
          <a:p>
            <a:pPr marL="514350" indent="-514350">
              <a:buAutoNum type="alphaUcPeriod"/>
            </a:pPr>
            <a:r>
              <a:rPr lang="en-US" sz="3200" dirty="0" smtClean="0"/>
              <a:t>One Man and One Woman For Life</a:t>
            </a:r>
          </a:p>
          <a:p>
            <a:pPr marL="514350" indent="-514350">
              <a:buAutoNum type="alphaUcPeriod"/>
            </a:pPr>
            <a:r>
              <a:rPr lang="en-US" sz="3200" dirty="0" smtClean="0"/>
              <a:t>Children</a:t>
            </a:r>
          </a:p>
          <a:p>
            <a:pPr marL="514350" indent="-514350">
              <a:buAutoNum type="alphaUcPeriod"/>
            </a:pPr>
            <a:r>
              <a:rPr lang="en-US" sz="3200" dirty="0" smtClean="0"/>
              <a:t>Patriarchal</a:t>
            </a:r>
          </a:p>
          <a:p>
            <a:pPr lvl="1"/>
            <a:r>
              <a:rPr lang="en-US" sz="2800" dirty="0" smtClean="0"/>
              <a:t>1 </a:t>
            </a:r>
            <a:r>
              <a:rPr lang="en-US" sz="2800" dirty="0"/>
              <a:t>Timothy 2:11-15</a:t>
            </a:r>
            <a:endParaRPr lang="en-US" sz="2800" dirty="0" smtClean="0"/>
          </a:p>
          <a:p>
            <a:pPr lvl="2"/>
            <a:endParaRPr lang="en-US" sz="2600" dirty="0"/>
          </a:p>
        </p:txBody>
      </p:sp>
    </p:spTree>
    <p:extLst>
      <p:ext uri="{BB962C8B-B14F-4D97-AF65-F5344CB8AC3E}">
        <p14:creationId xmlns:p14="http://schemas.microsoft.com/office/powerpoint/2010/main" val="3022959197"/>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b="1" dirty="0" smtClean="0"/>
              <a:t>1 </a:t>
            </a:r>
            <a:r>
              <a:rPr lang="en-US" sz="6000" b="1" dirty="0"/>
              <a:t>Timothy 2:11-15</a:t>
            </a:r>
          </a:p>
        </p:txBody>
      </p:sp>
      <p:sp>
        <p:nvSpPr>
          <p:cNvPr id="3" name="Content Placeholder 2"/>
          <p:cNvSpPr>
            <a:spLocks noGrp="1"/>
          </p:cNvSpPr>
          <p:nvPr>
            <p:ph idx="1"/>
          </p:nvPr>
        </p:nvSpPr>
        <p:spPr>
          <a:xfrm>
            <a:off x="1484310" y="2666999"/>
            <a:ext cx="10018713" cy="3849711"/>
          </a:xfrm>
        </p:spPr>
        <p:txBody>
          <a:bodyPr>
            <a:normAutofit/>
          </a:bodyPr>
          <a:lstStyle/>
          <a:p>
            <a:pPr marL="0" indent="0">
              <a:buNone/>
            </a:pPr>
            <a:r>
              <a:rPr lang="en-US" sz="3200" dirty="0" smtClean="0"/>
              <a:t>Let </a:t>
            </a:r>
            <a:r>
              <a:rPr lang="en-US" sz="3200" dirty="0"/>
              <a:t>a woman learn in silence with all </a:t>
            </a:r>
            <a:r>
              <a:rPr lang="en-US" sz="3200" dirty="0" smtClean="0"/>
              <a:t>submission. </a:t>
            </a:r>
            <a:r>
              <a:rPr lang="en-US" sz="3200" baseline="30000" dirty="0" smtClean="0"/>
              <a:t>12</a:t>
            </a:r>
            <a:r>
              <a:rPr lang="en-US" sz="3200" dirty="0" smtClean="0"/>
              <a:t> And </a:t>
            </a:r>
            <a:r>
              <a:rPr lang="en-US" sz="3200" dirty="0"/>
              <a:t>I do not permit a woman to teach or to have authority over a man, but to be in </a:t>
            </a:r>
            <a:r>
              <a:rPr lang="en-US" sz="3200" dirty="0" smtClean="0"/>
              <a:t>silence. </a:t>
            </a:r>
            <a:r>
              <a:rPr lang="en-US" sz="3200" baseline="30000" dirty="0" smtClean="0"/>
              <a:t>13</a:t>
            </a:r>
            <a:r>
              <a:rPr lang="en-US" sz="3200" dirty="0" smtClean="0"/>
              <a:t> For </a:t>
            </a:r>
            <a:r>
              <a:rPr lang="en-US" sz="3200" dirty="0"/>
              <a:t>Adam was formed first, then </a:t>
            </a:r>
            <a:r>
              <a:rPr lang="en-US" sz="3200" dirty="0" smtClean="0"/>
              <a:t>Eve. </a:t>
            </a:r>
            <a:r>
              <a:rPr lang="en-US" sz="3200" baseline="30000" dirty="0" smtClean="0"/>
              <a:t>14</a:t>
            </a:r>
            <a:r>
              <a:rPr lang="en-US" sz="3200" dirty="0" smtClean="0"/>
              <a:t> And </a:t>
            </a:r>
            <a:r>
              <a:rPr lang="en-US" sz="3200" dirty="0"/>
              <a:t>Adam was not deceived, but the woman being deceived, fell into </a:t>
            </a:r>
            <a:r>
              <a:rPr lang="en-US" sz="3200" dirty="0" smtClean="0"/>
              <a:t>transgression. </a:t>
            </a:r>
            <a:r>
              <a:rPr lang="en-US" sz="3200" baseline="30000" dirty="0" smtClean="0"/>
              <a:t>15</a:t>
            </a:r>
            <a:r>
              <a:rPr lang="en-US" sz="3200" dirty="0" smtClean="0"/>
              <a:t> Nevertheless </a:t>
            </a:r>
            <a:r>
              <a:rPr lang="en-US" sz="3200" dirty="0"/>
              <a:t>she will be saved in childbearing if they continue in faith, love, and holiness, with self-control.</a:t>
            </a:r>
          </a:p>
          <a:p>
            <a:endParaRPr lang="en-US" dirty="0"/>
          </a:p>
        </p:txBody>
      </p:sp>
    </p:spTree>
    <p:extLst>
      <p:ext uri="{BB962C8B-B14F-4D97-AF65-F5344CB8AC3E}">
        <p14:creationId xmlns:p14="http://schemas.microsoft.com/office/powerpoint/2010/main" val="615577642"/>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928401" y="-75246"/>
            <a:ext cx="8574622" cy="2616199"/>
          </a:xfrm>
        </p:spPr>
        <p:txBody>
          <a:bodyPr>
            <a:normAutofit/>
          </a:bodyPr>
          <a:lstStyle/>
          <a:p>
            <a:r>
              <a:rPr lang="en-US" sz="7200" b="1" dirty="0" smtClean="0"/>
              <a:t>The Christian Home</a:t>
            </a:r>
            <a:endParaRPr lang="en-US" sz="7200" b="1" dirty="0"/>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469426" y="2539141"/>
            <a:ext cx="4475251" cy="4000843"/>
          </a:xfrm>
          <a:prstGeom prst="rect">
            <a:avLst/>
          </a:prstGeom>
        </p:spPr>
      </p:pic>
    </p:spTree>
    <p:extLst>
      <p:ext uri="{BB962C8B-B14F-4D97-AF65-F5344CB8AC3E}">
        <p14:creationId xmlns:p14="http://schemas.microsoft.com/office/powerpoint/2010/main" val="3703887879"/>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6700" b="1" dirty="0" smtClean="0"/>
              <a:t>Responsibilities</a:t>
            </a:r>
            <a:r>
              <a:rPr lang="en-US" sz="6000" b="1" dirty="0"/>
              <a:t/>
            </a:r>
            <a:br>
              <a:rPr lang="en-US" sz="6000" b="1" dirty="0"/>
            </a:br>
            <a:endParaRPr lang="en-US" sz="6000" b="1" dirty="0"/>
          </a:p>
        </p:txBody>
      </p:sp>
      <p:sp>
        <p:nvSpPr>
          <p:cNvPr id="3" name="Content Placeholder 2"/>
          <p:cNvSpPr>
            <a:spLocks noGrp="1"/>
          </p:cNvSpPr>
          <p:nvPr>
            <p:ph idx="1"/>
          </p:nvPr>
        </p:nvSpPr>
        <p:spPr>
          <a:xfrm>
            <a:off x="1484310" y="2667000"/>
            <a:ext cx="10018713" cy="3605012"/>
          </a:xfrm>
        </p:spPr>
        <p:txBody>
          <a:bodyPr>
            <a:normAutofit/>
          </a:bodyPr>
          <a:lstStyle/>
          <a:p>
            <a:pPr marL="514350" indent="-514350">
              <a:buAutoNum type="alphaUcPeriod"/>
            </a:pPr>
            <a:r>
              <a:rPr lang="en-US" sz="3200" dirty="0" smtClean="0"/>
              <a:t>Man</a:t>
            </a:r>
            <a:endParaRPr lang="en-US" sz="3200" dirty="0"/>
          </a:p>
          <a:p>
            <a:r>
              <a:rPr lang="en-US" sz="2800" dirty="0" smtClean="0"/>
              <a:t>Love </a:t>
            </a:r>
            <a:r>
              <a:rPr lang="en-US" sz="2800" dirty="0"/>
              <a:t>God.</a:t>
            </a:r>
          </a:p>
          <a:p>
            <a:pPr lvl="1"/>
            <a:r>
              <a:rPr lang="en-US" sz="2600" dirty="0" smtClean="0"/>
              <a:t>Matthew </a:t>
            </a:r>
            <a:r>
              <a:rPr lang="en-US" sz="2600" dirty="0"/>
              <a:t>22:37; Luke 14:26</a:t>
            </a:r>
          </a:p>
          <a:p>
            <a:pPr marL="0" indent="0">
              <a:buNone/>
            </a:pPr>
            <a:endParaRPr lang="en-US" sz="2800" dirty="0" smtClean="0"/>
          </a:p>
          <a:p>
            <a:pPr lvl="2"/>
            <a:endParaRPr lang="en-US" sz="2600" dirty="0"/>
          </a:p>
        </p:txBody>
      </p:sp>
    </p:spTree>
    <p:extLst>
      <p:ext uri="{BB962C8B-B14F-4D97-AF65-F5344CB8AC3E}">
        <p14:creationId xmlns:p14="http://schemas.microsoft.com/office/powerpoint/2010/main" val="1805002718"/>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b="1" dirty="0"/>
              <a:t>Matthew 22:37</a:t>
            </a:r>
          </a:p>
        </p:txBody>
      </p:sp>
      <p:sp>
        <p:nvSpPr>
          <p:cNvPr id="3" name="Content Placeholder 2"/>
          <p:cNvSpPr>
            <a:spLocks noGrp="1"/>
          </p:cNvSpPr>
          <p:nvPr>
            <p:ph idx="1"/>
          </p:nvPr>
        </p:nvSpPr>
        <p:spPr/>
        <p:txBody>
          <a:bodyPr>
            <a:normAutofit/>
          </a:bodyPr>
          <a:lstStyle/>
          <a:p>
            <a:pPr marL="0" indent="0">
              <a:buNone/>
            </a:pPr>
            <a:r>
              <a:rPr lang="en-US" sz="3200" dirty="0" smtClean="0"/>
              <a:t>You shall love the Lord your God with all your heart, with all your soul, and with all your mind.</a:t>
            </a:r>
            <a:endParaRPr lang="en-US" sz="3200" dirty="0"/>
          </a:p>
        </p:txBody>
      </p:sp>
    </p:spTree>
    <p:extLst>
      <p:ext uri="{BB962C8B-B14F-4D97-AF65-F5344CB8AC3E}">
        <p14:creationId xmlns:p14="http://schemas.microsoft.com/office/powerpoint/2010/main" val="20398505"/>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b="1" dirty="0"/>
              <a:t>Matthew </a:t>
            </a:r>
            <a:r>
              <a:rPr lang="en-US" sz="6000" b="1" dirty="0" smtClean="0"/>
              <a:t>19:4</a:t>
            </a:r>
            <a:endParaRPr lang="en-US" sz="6000" b="1" dirty="0"/>
          </a:p>
        </p:txBody>
      </p:sp>
      <p:sp>
        <p:nvSpPr>
          <p:cNvPr id="3" name="Content Placeholder 2"/>
          <p:cNvSpPr>
            <a:spLocks noGrp="1"/>
          </p:cNvSpPr>
          <p:nvPr>
            <p:ph idx="1"/>
          </p:nvPr>
        </p:nvSpPr>
        <p:spPr/>
        <p:txBody>
          <a:bodyPr>
            <a:normAutofit/>
          </a:bodyPr>
          <a:lstStyle/>
          <a:p>
            <a:pPr marL="0" indent="0">
              <a:buNone/>
            </a:pPr>
            <a:r>
              <a:rPr lang="en-US" sz="3200" dirty="0" smtClean="0"/>
              <a:t>And </a:t>
            </a:r>
            <a:r>
              <a:rPr lang="en-US" sz="3200" dirty="0"/>
              <a:t>He answered and said to them, "Have you not read that He who made them </a:t>
            </a:r>
            <a:r>
              <a:rPr lang="en-US" sz="3200" u="sng" dirty="0"/>
              <a:t>at the beginning </a:t>
            </a:r>
            <a:r>
              <a:rPr lang="en-US" sz="3200" i="1" dirty="0" smtClean="0"/>
              <a:t>‘made them male and female</a:t>
            </a:r>
            <a:r>
              <a:rPr lang="en-US" sz="3200" i="1" dirty="0"/>
              <a:t>.</a:t>
            </a:r>
            <a:r>
              <a:rPr lang="en-US" sz="3200" i="1" dirty="0" smtClean="0"/>
              <a:t>’”</a:t>
            </a:r>
            <a:endParaRPr lang="en-US" sz="3200" i="1" dirty="0"/>
          </a:p>
        </p:txBody>
      </p:sp>
    </p:spTree>
    <p:extLst>
      <p:ext uri="{BB962C8B-B14F-4D97-AF65-F5344CB8AC3E}">
        <p14:creationId xmlns:p14="http://schemas.microsoft.com/office/powerpoint/2010/main" val="1615645303"/>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b="1" dirty="0"/>
              <a:t>Luke </a:t>
            </a:r>
            <a:r>
              <a:rPr lang="en-US" sz="6000" b="1" dirty="0" smtClean="0"/>
              <a:t>14:26</a:t>
            </a:r>
            <a:endParaRPr lang="en-US" sz="6000" b="1" dirty="0"/>
          </a:p>
        </p:txBody>
      </p:sp>
      <p:sp>
        <p:nvSpPr>
          <p:cNvPr id="3" name="Content Placeholder 2"/>
          <p:cNvSpPr>
            <a:spLocks noGrp="1"/>
          </p:cNvSpPr>
          <p:nvPr>
            <p:ph idx="1"/>
          </p:nvPr>
        </p:nvSpPr>
        <p:spPr/>
        <p:txBody>
          <a:bodyPr/>
          <a:lstStyle/>
          <a:p>
            <a:pPr marL="0" indent="0">
              <a:buNone/>
            </a:pPr>
            <a:r>
              <a:rPr lang="en-US" sz="3200" dirty="0" smtClean="0"/>
              <a:t>If </a:t>
            </a:r>
            <a:r>
              <a:rPr lang="en-US" sz="3200" dirty="0"/>
              <a:t>anyone comes to Me and does not hate his father and mother, wife and children, brothers and sisters, yes, and his own life also, he cannot be My disciple.</a:t>
            </a:r>
          </a:p>
          <a:p>
            <a:endParaRPr lang="en-US" dirty="0"/>
          </a:p>
        </p:txBody>
      </p:sp>
    </p:spTree>
    <p:extLst>
      <p:ext uri="{BB962C8B-B14F-4D97-AF65-F5344CB8AC3E}">
        <p14:creationId xmlns:p14="http://schemas.microsoft.com/office/powerpoint/2010/main" val="2426623078"/>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6700" b="1" dirty="0" smtClean="0"/>
              <a:t>Responsibilities</a:t>
            </a:r>
            <a:r>
              <a:rPr lang="en-US" sz="6000" b="1" dirty="0"/>
              <a:t/>
            </a:r>
            <a:br>
              <a:rPr lang="en-US" sz="6000" b="1" dirty="0"/>
            </a:br>
            <a:endParaRPr lang="en-US" sz="6000" b="1" dirty="0"/>
          </a:p>
        </p:txBody>
      </p:sp>
      <p:sp>
        <p:nvSpPr>
          <p:cNvPr id="3" name="Content Placeholder 2"/>
          <p:cNvSpPr>
            <a:spLocks noGrp="1"/>
          </p:cNvSpPr>
          <p:nvPr>
            <p:ph idx="1"/>
          </p:nvPr>
        </p:nvSpPr>
        <p:spPr>
          <a:xfrm>
            <a:off x="1484310" y="2667000"/>
            <a:ext cx="10018713" cy="3605012"/>
          </a:xfrm>
        </p:spPr>
        <p:txBody>
          <a:bodyPr>
            <a:normAutofit/>
          </a:bodyPr>
          <a:lstStyle/>
          <a:p>
            <a:pPr marL="514350" indent="-514350">
              <a:buAutoNum type="alphaUcPeriod"/>
            </a:pPr>
            <a:r>
              <a:rPr lang="en-US" sz="3200" dirty="0" smtClean="0"/>
              <a:t>Man</a:t>
            </a:r>
            <a:endParaRPr lang="en-US" sz="3200" dirty="0"/>
          </a:p>
          <a:p>
            <a:r>
              <a:rPr lang="en-US" sz="2800" dirty="0" smtClean="0"/>
              <a:t>Love God.</a:t>
            </a:r>
          </a:p>
          <a:p>
            <a:r>
              <a:rPr lang="en-US" sz="2800" dirty="0" smtClean="0"/>
              <a:t>Lead </a:t>
            </a:r>
            <a:r>
              <a:rPr lang="en-US" sz="2800" dirty="0"/>
              <a:t>the household. </a:t>
            </a:r>
            <a:r>
              <a:rPr lang="en-US" sz="2800" dirty="0" smtClean="0"/>
              <a:t>(Deuteronomy 6:6-9)</a:t>
            </a:r>
          </a:p>
          <a:p>
            <a:pPr marL="0" indent="0">
              <a:buNone/>
            </a:pPr>
            <a:endParaRPr lang="en-US" sz="2800" dirty="0" smtClean="0"/>
          </a:p>
          <a:p>
            <a:pPr lvl="2"/>
            <a:endParaRPr lang="en-US" sz="2600" dirty="0"/>
          </a:p>
        </p:txBody>
      </p:sp>
    </p:spTree>
    <p:extLst>
      <p:ext uri="{BB962C8B-B14F-4D97-AF65-F5344CB8AC3E}">
        <p14:creationId xmlns:p14="http://schemas.microsoft.com/office/powerpoint/2010/main" val="2462449567"/>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b="1" dirty="0"/>
              <a:t>Deuteronomy 6:6-9</a:t>
            </a:r>
          </a:p>
        </p:txBody>
      </p:sp>
      <p:sp>
        <p:nvSpPr>
          <p:cNvPr id="3" name="Content Placeholder 2"/>
          <p:cNvSpPr>
            <a:spLocks noGrp="1"/>
          </p:cNvSpPr>
          <p:nvPr>
            <p:ph idx="1"/>
          </p:nvPr>
        </p:nvSpPr>
        <p:spPr>
          <a:xfrm>
            <a:off x="1484310" y="2666999"/>
            <a:ext cx="10018713" cy="4191001"/>
          </a:xfrm>
        </p:spPr>
        <p:txBody>
          <a:bodyPr/>
          <a:lstStyle/>
          <a:p>
            <a:pPr marL="0" indent="0">
              <a:buNone/>
            </a:pPr>
            <a:r>
              <a:rPr lang="en-US" sz="3200" dirty="0" smtClean="0"/>
              <a:t>And </a:t>
            </a:r>
            <a:r>
              <a:rPr lang="en-US" sz="3200" dirty="0"/>
              <a:t>these words which I command you today shall be in your </a:t>
            </a:r>
            <a:r>
              <a:rPr lang="en-US" sz="3200" dirty="0" smtClean="0"/>
              <a:t>heart. </a:t>
            </a:r>
            <a:r>
              <a:rPr lang="en-US" sz="3200" baseline="30000" dirty="0" smtClean="0"/>
              <a:t>7</a:t>
            </a:r>
            <a:r>
              <a:rPr lang="en-US" sz="3200" dirty="0" smtClean="0"/>
              <a:t> You </a:t>
            </a:r>
            <a:r>
              <a:rPr lang="en-US" sz="3200" dirty="0"/>
              <a:t>shall teach them diligently to your children, and shall talk of them when you sit in your house, when you walk by the way, when you lie down, and when you rise </a:t>
            </a:r>
            <a:r>
              <a:rPr lang="en-US" sz="3200" dirty="0" smtClean="0"/>
              <a:t>up. </a:t>
            </a:r>
            <a:r>
              <a:rPr lang="en-US" sz="3200" baseline="30000" dirty="0" smtClean="0"/>
              <a:t>8</a:t>
            </a:r>
            <a:r>
              <a:rPr lang="en-US" sz="3200" dirty="0" smtClean="0"/>
              <a:t> You </a:t>
            </a:r>
            <a:r>
              <a:rPr lang="en-US" sz="3200" dirty="0"/>
              <a:t>shall bind them as a sign on your hand, and they shall be as frontlets between your </a:t>
            </a:r>
            <a:r>
              <a:rPr lang="en-US" sz="3200" dirty="0" smtClean="0"/>
              <a:t>eyes. </a:t>
            </a:r>
            <a:r>
              <a:rPr lang="en-US" sz="3200" baseline="30000" dirty="0" smtClean="0"/>
              <a:t>9</a:t>
            </a:r>
            <a:r>
              <a:rPr lang="en-US" sz="3200" dirty="0" smtClean="0"/>
              <a:t> You </a:t>
            </a:r>
            <a:r>
              <a:rPr lang="en-US" sz="3200" dirty="0"/>
              <a:t>shall write them on the doorposts of your house and on your gates.</a:t>
            </a:r>
          </a:p>
          <a:p>
            <a:endParaRPr lang="en-US" dirty="0"/>
          </a:p>
        </p:txBody>
      </p:sp>
    </p:spTree>
    <p:extLst>
      <p:ext uri="{BB962C8B-B14F-4D97-AF65-F5344CB8AC3E}">
        <p14:creationId xmlns:p14="http://schemas.microsoft.com/office/powerpoint/2010/main" val="2078510509"/>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6700" b="1" dirty="0" smtClean="0"/>
              <a:t>Responsibilities</a:t>
            </a:r>
            <a:r>
              <a:rPr lang="en-US" sz="6000" b="1" dirty="0"/>
              <a:t/>
            </a:r>
            <a:br>
              <a:rPr lang="en-US" sz="6000" b="1" dirty="0"/>
            </a:br>
            <a:endParaRPr lang="en-US" sz="6000" b="1" dirty="0"/>
          </a:p>
        </p:txBody>
      </p:sp>
      <p:sp>
        <p:nvSpPr>
          <p:cNvPr id="3" name="Content Placeholder 2"/>
          <p:cNvSpPr>
            <a:spLocks noGrp="1"/>
          </p:cNvSpPr>
          <p:nvPr>
            <p:ph idx="1"/>
          </p:nvPr>
        </p:nvSpPr>
        <p:spPr>
          <a:xfrm>
            <a:off x="1484310" y="2666999"/>
            <a:ext cx="10018713" cy="4068651"/>
          </a:xfrm>
        </p:spPr>
        <p:txBody>
          <a:bodyPr>
            <a:normAutofit/>
          </a:bodyPr>
          <a:lstStyle/>
          <a:p>
            <a:pPr marL="514350" indent="-514350">
              <a:buAutoNum type="alphaUcPeriod"/>
            </a:pPr>
            <a:r>
              <a:rPr lang="en-US" sz="3500" dirty="0" smtClean="0"/>
              <a:t>Man</a:t>
            </a:r>
            <a:endParaRPr lang="en-US" sz="3500" dirty="0"/>
          </a:p>
          <a:p>
            <a:r>
              <a:rPr lang="en-US" sz="3000" dirty="0" smtClean="0"/>
              <a:t>Love God.</a:t>
            </a:r>
          </a:p>
          <a:p>
            <a:r>
              <a:rPr lang="en-US" sz="3000" dirty="0" smtClean="0"/>
              <a:t>Lead </a:t>
            </a:r>
            <a:r>
              <a:rPr lang="en-US" sz="3000" dirty="0"/>
              <a:t>the household. </a:t>
            </a:r>
            <a:r>
              <a:rPr lang="en-US" sz="3000" dirty="0" smtClean="0"/>
              <a:t>(Deuteronomy 6:6-9)</a:t>
            </a:r>
          </a:p>
          <a:p>
            <a:pPr lvl="1"/>
            <a:r>
              <a:rPr lang="en-US" sz="2800" dirty="0"/>
              <a:t>The </a:t>
            </a:r>
            <a:r>
              <a:rPr lang="en-US" sz="2800" dirty="0" smtClean="0"/>
              <a:t>Wife</a:t>
            </a:r>
          </a:p>
          <a:p>
            <a:pPr lvl="2"/>
            <a:r>
              <a:rPr lang="en-US" sz="2600" dirty="0" smtClean="0"/>
              <a:t>1 </a:t>
            </a:r>
            <a:r>
              <a:rPr lang="en-US" sz="2600" dirty="0"/>
              <a:t>Corinthians 11:3, Genesis </a:t>
            </a:r>
            <a:r>
              <a:rPr lang="en-US" sz="2600" dirty="0" smtClean="0"/>
              <a:t>3:16; </a:t>
            </a:r>
            <a:r>
              <a:rPr lang="en-US" sz="2600" dirty="0"/>
              <a:t>Joshua </a:t>
            </a:r>
            <a:r>
              <a:rPr lang="en-US" sz="2600" dirty="0" smtClean="0"/>
              <a:t>24:15</a:t>
            </a:r>
            <a:endParaRPr lang="en-US" sz="2600" dirty="0"/>
          </a:p>
          <a:p>
            <a:pPr marL="0" indent="0">
              <a:buNone/>
            </a:pPr>
            <a:endParaRPr lang="en-US" sz="2800" dirty="0" smtClean="0"/>
          </a:p>
          <a:p>
            <a:pPr lvl="2"/>
            <a:endParaRPr lang="en-US" sz="2600" dirty="0"/>
          </a:p>
        </p:txBody>
      </p:sp>
    </p:spTree>
    <p:extLst>
      <p:ext uri="{BB962C8B-B14F-4D97-AF65-F5344CB8AC3E}">
        <p14:creationId xmlns:p14="http://schemas.microsoft.com/office/powerpoint/2010/main" val="1460296441"/>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500"/>
                                        <p:tgtEl>
                                          <p:spTgt spid="3">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fade">
                                      <p:cBhvr>
                                        <p:cTn id="1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b="1" dirty="0"/>
              <a:t>1 Corinthians 11:3</a:t>
            </a:r>
          </a:p>
        </p:txBody>
      </p:sp>
      <p:sp>
        <p:nvSpPr>
          <p:cNvPr id="3" name="Content Placeholder 2"/>
          <p:cNvSpPr>
            <a:spLocks noGrp="1"/>
          </p:cNvSpPr>
          <p:nvPr>
            <p:ph idx="1"/>
          </p:nvPr>
        </p:nvSpPr>
        <p:spPr/>
        <p:txBody>
          <a:bodyPr/>
          <a:lstStyle/>
          <a:p>
            <a:pPr marL="0" indent="0">
              <a:buNone/>
            </a:pPr>
            <a:r>
              <a:rPr lang="en-US" sz="3200" dirty="0" smtClean="0"/>
              <a:t>But </a:t>
            </a:r>
            <a:r>
              <a:rPr lang="en-US" sz="3200" dirty="0"/>
              <a:t>I want you to know that the head of every man is Christ, the head of woman is man, and the head of Christ is God.</a:t>
            </a:r>
          </a:p>
          <a:p>
            <a:endParaRPr lang="en-US" dirty="0"/>
          </a:p>
        </p:txBody>
      </p:sp>
    </p:spTree>
    <p:extLst>
      <p:ext uri="{BB962C8B-B14F-4D97-AF65-F5344CB8AC3E}">
        <p14:creationId xmlns:p14="http://schemas.microsoft.com/office/powerpoint/2010/main" val="2345008027"/>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b="1" dirty="0"/>
              <a:t>Genesis 3:16</a:t>
            </a:r>
          </a:p>
        </p:txBody>
      </p:sp>
      <p:sp>
        <p:nvSpPr>
          <p:cNvPr id="3" name="Content Placeholder 2"/>
          <p:cNvSpPr>
            <a:spLocks noGrp="1"/>
          </p:cNvSpPr>
          <p:nvPr>
            <p:ph idx="1"/>
          </p:nvPr>
        </p:nvSpPr>
        <p:spPr/>
        <p:txBody>
          <a:bodyPr/>
          <a:lstStyle/>
          <a:p>
            <a:pPr marL="0" indent="0">
              <a:buNone/>
            </a:pPr>
            <a:r>
              <a:rPr lang="en-US" sz="3200" dirty="0" smtClean="0"/>
              <a:t>To </a:t>
            </a:r>
            <a:r>
              <a:rPr lang="en-US" sz="3200" dirty="0"/>
              <a:t>the woman He said: "I will greatly multiply your sorrow and your conception; In pain you shall bring forth children; Your desire shall be for your husband, And he shall rule over you."</a:t>
            </a:r>
          </a:p>
          <a:p>
            <a:endParaRPr lang="en-US" dirty="0"/>
          </a:p>
        </p:txBody>
      </p:sp>
    </p:spTree>
    <p:extLst>
      <p:ext uri="{BB962C8B-B14F-4D97-AF65-F5344CB8AC3E}">
        <p14:creationId xmlns:p14="http://schemas.microsoft.com/office/powerpoint/2010/main" val="3720774978"/>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b="1" dirty="0"/>
              <a:t>Joshua </a:t>
            </a:r>
            <a:r>
              <a:rPr lang="en-US" sz="6000" b="1" dirty="0" smtClean="0"/>
              <a:t>24:15</a:t>
            </a:r>
            <a:endParaRPr lang="en-US" sz="6000" b="1" dirty="0"/>
          </a:p>
        </p:txBody>
      </p:sp>
      <p:sp>
        <p:nvSpPr>
          <p:cNvPr id="3" name="Content Placeholder 2"/>
          <p:cNvSpPr>
            <a:spLocks noGrp="1"/>
          </p:cNvSpPr>
          <p:nvPr>
            <p:ph idx="1"/>
          </p:nvPr>
        </p:nvSpPr>
        <p:spPr/>
        <p:txBody>
          <a:bodyPr/>
          <a:lstStyle/>
          <a:p>
            <a:pPr marL="0" indent="0">
              <a:buNone/>
            </a:pPr>
            <a:r>
              <a:rPr lang="en-US" sz="3200" dirty="0" smtClean="0"/>
              <a:t>And </a:t>
            </a:r>
            <a:r>
              <a:rPr lang="en-US" sz="3200" dirty="0"/>
              <a:t>if it seems evil to you to serve the LORD, choose for yourselves this day whom you will serve, whether the gods which your fathers served that were on the other side of the River, or the gods of the Amorites, in whose land you dwell. But as for me and my house, we will serve the LORD</a:t>
            </a:r>
            <a:r>
              <a:rPr lang="en-US" sz="3200" dirty="0" smtClean="0"/>
              <a:t>.</a:t>
            </a:r>
            <a:endParaRPr lang="en-US" sz="3200" dirty="0"/>
          </a:p>
          <a:p>
            <a:endParaRPr lang="en-US" dirty="0"/>
          </a:p>
        </p:txBody>
      </p:sp>
    </p:spTree>
    <p:extLst>
      <p:ext uri="{BB962C8B-B14F-4D97-AF65-F5344CB8AC3E}">
        <p14:creationId xmlns:p14="http://schemas.microsoft.com/office/powerpoint/2010/main" val="934913880"/>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6700" b="1" dirty="0" smtClean="0"/>
              <a:t>Responsibilities</a:t>
            </a:r>
            <a:r>
              <a:rPr lang="en-US" sz="6000" b="1" dirty="0"/>
              <a:t/>
            </a:r>
            <a:br>
              <a:rPr lang="en-US" sz="6000" b="1" dirty="0"/>
            </a:br>
            <a:endParaRPr lang="en-US" sz="6000" b="1" dirty="0"/>
          </a:p>
        </p:txBody>
      </p:sp>
      <p:sp>
        <p:nvSpPr>
          <p:cNvPr id="3" name="Content Placeholder 2"/>
          <p:cNvSpPr>
            <a:spLocks noGrp="1"/>
          </p:cNvSpPr>
          <p:nvPr>
            <p:ph idx="1"/>
          </p:nvPr>
        </p:nvSpPr>
        <p:spPr>
          <a:xfrm>
            <a:off x="1484310" y="2666999"/>
            <a:ext cx="10018713" cy="4068651"/>
          </a:xfrm>
        </p:spPr>
        <p:txBody>
          <a:bodyPr>
            <a:normAutofit/>
          </a:bodyPr>
          <a:lstStyle/>
          <a:p>
            <a:pPr marL="514350" indent="-514350">
              <a:buAutoNum type="alphaUcPeriod"/>
            </a:pPr>
            <a:r>
              <a:rPr lang="en-US" sz="3200" dirty="0" smtClean="0"/>
              <a:t>Man</a:t>
            </a:r>
            <a:endParaRPr lang="en-US" sz="3200" dirty="0"/>
          </a:p>
          <a:p>
            <a:r>
              <a:rPr lang="en-US" sz="2800" dirty="0" smtClean="0"/>
              <a:t>Love God.</a:t>
            </a:r>
          </a:p>
          <a:p>
            <a:r>
              <a:rPr lang="en-US" sz="2800" dirty="0" smtClean="0"/>
              <a:t>Lead </a:t>
            </a:r>
            <a:r>
              <a:rPr lang="en-US" sz="2800" dirty="0"/>
              <a:t>the household. </a:t>
            </a:r>
            <a:r>
              <a:rPr lang="en-US" sz="2800" dirty="0" smtClean="0"/>
              <a:t>(Deuteronomy 6:6-9)</a:t>
            </a:r>
          </a:p>
          <a:p>
            <a:pPr lvl="1"/>
            <a:r>
              <a:rPr lang="en-US" sz="2600" dirty="0"/>
              <a:t>The </a:t>
            </a:r>
            <a:r>
              <a:rPr lang="en-US" sz="2600" dirty="0" smtClean="0"/>
              <a:t>Wife</a:t>
            </a:r>
          </a:p>
          <a:p>
            <a:pPr lvl="2"/>
            <a:r>
              <a:rPr lang="en-US" sz="2400" dirty="0" smtClean="0"/>
              <a:t>1 </a:t>
            </a:r>
            <a:r>
              <a:rPr lang="en-US" sz="2400" dirty="0"/>
              <a:t>Corinthians 11:3, Genesis </a:t>
            </a:r>
            <a:r>
              <a:rPr lang="en-US" sz="2400" dirty="0" smtClean="0"/>
              <a:t>3:16; </a:t>
            </a:r>
            <a:r>
              <a:rPr lang="en-US" sz="2400" dirty="0"/>
              <a:t>Joshua </a:t>
            </a:r>
            <a:r>
              <a:rPr lang="en-US" sz="2400" dirty="0" smtClean="0"/>
              <a:t>24:15</a:t>
            </a:r>
            <a:endParaRPr lang="en-US" sz="2400" dirty="0"/>
          </a:p>
          <a:p>
            <a:pPr lvl="2"/>
            <a:r>
              <a:rPr lang="en-US" sz="2400" dirty="0" smtClean="0"/>
              <a:t>1 </a:t>
            </a:r>
            <a:r>
              <a:rPr lang="en-US" sz="2400" dirty="0"/>
              <a:t>Peter </a:t>
            </a:r>
            <a:r>
              <a:rPr lang="en-US" sz="2400" dirty="0" smtClean="0"/>
              <a:t>3:7</a:t>
            </a:r>
            <a:endParaRPr lang="en-US" sz="2400" dirty="0"/>
          </a:p>
          <a:p>
            <a:pPr marL="0" indent="0">
              <a:buNone/>
            </a:pPr>
            <a:endParaRPr lang="en-US" sz="2800" dirty="0" smtClean="0"/>
          </a:p>
          <a:p>
            <a:pPr lvl="2"/>
            <a:endParaRPr lang="en-US" sz="2600" dirty="0"/>
          </a:p>
        </p:txBody>
      </p:sp>
    </p:spTree>
    <p:extLst>
      <p:ext uri="{BB962C8B-B14F-4D97-AF65-F5344CB8AC3E}">
        <p14:creationId xmlns:p14="http://schemas.microsoft.com/office/powerpoint/2010/main" val="2909877391"/>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animEffect transition="in" filter="fade">
                                      <p:cBhvr>
                                        <p:cTn id="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b="1" dirty="0"/>
              <a:t>1 Peter </a:t>
            </a:r>
            <a:r>
              <a:rPr lang="en-US" sz="6000" b="1" dirty="0" smtClean="0"/>
              <a:t>3:7</a:t>
            </a:r>
            <a:endParaRPr lang="en-US" sz="6000" b="1" dirty="0"/>
          </a:p>
        </p:txBody>
      </p:sp>
      <p:sp>
        <p:nvSpPr>
          <p:cNvPr id="3" name="Content Placeholder 2"/>
          <p:cNvSpPr>
            <a:spLocks noGrp="1"/>
          </p:cNvSpPr>
          <p:nvPr>
            <p:ph idx="1"/>
          </p:nvPr>
        </p:nvSpPr>
        <p:spPr/>
        <p:txBody>
          <a:bodyPr/>
          <a:lstStyle/>
          <a:p>
            <a:pPr marL="0" indent="0">
              <a:buNone/>
            </a:pPr>
            <a:r>
              <a:rPr lang="en-US" sz="3200" dirty="0" smtClean="0"/>
              <a:t>Husbands</a:t>
            </a:r>
            <a:r>
              <a:rPr lang="en-US" sz="3200" dirty="0"/>
              <a:t>, likewise, dwell with them with understanding, giving honor to the wife, as to the weaker vessel, and as being heirs together of the grace of life, that your prayers may not be hindered.</a:t>
            </a:r>
          </a:p>
          <a:p>
            <a:endParaRPr lang="en-US" dirty="0"/>
          </a:p>
        </p:txBody>
      </p:sp>
    </p:spTree>
    <p:extLst>
      <p:ext uri="{BB962C8B-B14F-4D97-AF65-F5344CB8AC3E}">
        <p14:creationId xmlns:p14="http://schemas.microsoft.com/office/powerpoint/2010/main" val="1574113107"/>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6700" b="1" dirty="0" smtClean="0"/>
              <a:t>Responsibilities</a:t>
            </a:r>
            <a:r>
              <a:rPr lang="en-US" sz="6000" b="1" dirty="0"/>
              <a:t/>
            </a:r>
            <a:br>
              <a:rPr lang="en-US" sz="6000" b="1" dirty="0"/>
            </a:br>
            <a:endParaRPr lang="en-US" sz="6000" b="1" dirty="0"/>
          </a:p>
        </p:txBody>
      </p:sp>
      <p:sp>
        <p:nvSpPr>
          <p:cNvPr id="3" name="Content Placeholder 2"/>
          <p:cNvSpPr>
            <a:spLocks noGrp="1"/>
          </p:cNvSpPr>
          <p:nvPr>
            <p:ph idx="1"/>
          </p:nvPr>
        </p:nvSpPr>
        <p:spPr>
          <a:xfrm>
            <a:off x="1484310" y="2666999"/>
            <a:ext cx="10018713" cy="4068651"/>
          </a:xfrm>
        </p:spPr>
        <p:txBody>
          <a:bodyPr>
            <a:normAutofit/>
          </a:bodyPr>
          <a:lstStyle/>
          <a:p>
            <a:pPr marL="514350" indent="-514350">
              <a:buAutoNum type="alphaUcPeriod"/>
            </a:pPr>
            <a:r>
              <a:rPr lang="en-US" sz="3200" dirty="0" smtClean="0"/>
              <a:t>Man</a:t>
            </a:r>
            <a:endParaRPr lang="en-US" sz="3200" dirty="0"/>
          </a:p>
          <a:p>
            <a:r>
              <a:rPr lang="en-US" sz="2800" dirty="0" smtClean="0"/>
              <a:t>Love God.</a:t>
            </a:r>
          </a:p>
          <a:p>
            <a:r>
              <a:rPr lang="en-US" sz="2800" dirty="0" smtClean="0"/>
              <a:t>Lead </a:t>
            </a:r>
            <a:r>
              <a:rPr lang="en-US" sz="2800" dirty="0"/>
              <a:t>the household. </a:t>
            </a:r>
            <a:r>
              <a:rPr lang="en-US" sz="2800" dirty="0" smtClean="0"/>
              <a:t>(Deuteronomy 6:6-9)</a:t>
            </a:r>
          </a:p>
          <a:p>
            <a:pPr lvl="1"/>
            <a:r>
              <a:rPr lang="en-US" sz="2600" dirty="0"/>
              <a:t>The </a:t>
            </a:r>
            <a:r>
              <a:rPr lang="en-US" sz="2600" dirty="0" smtClean="0"/>
              <a:t>Wife</a:t>
            </a:r>
          </a:p>
          <a:p>
            <a:pPr lvl="2"/>
            <a:r>
              <a:rPr lang="en-US" sz="2400" dirty="0" smtClean="0"/>
              <a:t>1 </a:t>
            </a:r>
            <a:r>
              <a:rPr lang="en-US" sz="2400" dirty="0"/>
              <a:t>Corinthians 11:3, Genesis </a:t>
            </a:r>
            <a:r>
              <a:rPr lang="en-US" sz="2400" dirty="0" smtClean="0"/>
              <a:t>3:16; </a:t>
            </a:r>
            <a:r>
              <a:rPr lang="en-US" sz="2400" dirty="0"/>
              <a:t>Joshua </a:t>
            </a:r>
            <a:r>
              <a:rPr lang="en-US" sz="2400" dirty="0" smtClean="0"/>
              <a:t>24:15</a:t>
            </a:r>
            <a:endParaRPr lang="en-US" sz="2400" dirty="0"/>
          </a:p>
          <a:p>
            <a:pPr lvl="2"/>
            <a:r>
              <a:rPr lang="en-US" sz="2400" dirty="0" smtClean="0"/>
              <a:t>1 </a:t>
            </a:r>
            <a:r>
              <a:rPr lang="en-US" sz="2400" dirty="0"/>
              <a:t>Peter </a:t>
            </a:r>
            <a:r>
              <a:rPr lang="en-US" sz="2400" dirty="0" smtClean="0"/>
              <a:t>3:7</a:t>
            </a:r>
            <a:endParaRPr lang="en-US" sz="2400" dirty="0"/>
          </a:p>
          <a:p>
            <a:pPr lvl="2"/>
            <a:r>
              <a:rPr lang="en-US" sz="2400" dirty="0" smtClean="0"/>
              <a:t>Ephesians 5:25,28-29</a:t>
            </a:r>
            <a:endParaRPr lang="en-US" sz="2400" dirty="0"/>
          </a:p>
          <a:p>
            <a:pPr marL="0" indent="0">
              <a:buNone/>
            </a:pPr>
            <a:endParaRPr lang="en-US" sz="2800" dirty="0" smtClean="0"/>
          </a:p>
          <a:p>
            <a:pPr lvl="2"/>
            <a:endParaRPr lang="en-US" sz="2600" dirty="0"/>
          </a:p>
        </p:txBody>
      </p:sp>
    </p:spTree>
    <p:extLst>
      <p:ext uri="{BB962C8B-B14F-4D97-AF65-F5344CB8AC3E}">
        <p14:creationId xmlns:p14="http://schemas.microsoft.com/office/powerpoint/2010/main" val="3225566069"/>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animEffect transition="in" filter="fade">
                                      <p:cBhvr>
                                        <p:cTn id="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b="1" dirty="0" smtClean="0"/>
              <a:t>Establishment</a:t>
            </a:r>
            <a:endParaRPr lang="en-US" sz="6000" b="1" dirty="0"/>
          </a:p>
        </p:txBody>
      </p:sp>
      <p:sp>
        <p:nvSpPr>
          <p:cNvPr id="3" name="Content Placeholder 2"/>
          <p:cNvSpPr>
            <a:spLocks noGrp="1"/>
          </p:cNvSpPr>
          <p:nvPr>
            <p:ph idx="1"/>
          </p:nvPr>
        </p:nvSpPr>
        <p:spPr/>
        <p:txBody>
          <a:bodyPr>
            <a:normAutofit/>
          </a:bodyPr>
          <a:lstStyle/>
          <a:p>
            <a:pPr marL="0" indent="0">
              <a:buNone/>
            </a:pPr>
            <a:r>
              <a:rPr lang="en-US" sz="4000" i="1" dirty="0" smtClean="0"/>
              <a:t>“In the beginning”</a:t>
            </a:r>
          </a:p>
          <a:p>
            <a:r>
              <a:rPr lang="en-US" sz="3200" dirty="0" smtClean="0"/>
              <a:t>Matthew 19:4</a:t>
            </a:r>
          </a:p>
          <a:p>
            <a:r>
              <a:rPr lang="en-US" sz="3200" dirty="0" smtClean="0"/>
              <a:t>Genesis 1:27-28; 2:18-24</a:t>
            </a:r>
            <a:endParaRPr lang="en-US" sz="3200" dirty="0"/>
          </a:p>
        </p:txBody>
      </p:sp>
    </p:spTree>
    <p:extLst>
      <p:ext uri="{BB962C8B-B14F-4D97-AF65-F5344CB8AC3E}">
        <p14:creationId xmlns:p14="http://schemas.microsoft.com/office/powerpoint/2010/main" val="2523313351"/>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b="1" dirty="0"/>
              <a:t>Ephesians </a:t>
            </a:r>
            <a:r>
              <a:rPr lang="en-US" sz="6000" b="1" dirty="0" smtClean="0"/>
              <a:t>5:25,28-29</a:t>
            </a:r>
            <a:endParaRPr lang="en-US" sz="6000" b="1" dirty="0"/>
          </a:p>
        </p:txBody>
      </p:sp>
      <p:sp>
        <p:nvSpPr>
          <p:cNvPr id="3" name="Content Placeholder 2"/>
          <p:cNvSpPr>
            <a:spLocks noGrp="1"/>
          </p:cNvSpPr>
          <p:nvPr>
            <p:ph idx="1"/>
          </p:nvPr>
        </p:nvSpPr>
        <p:spPr/>
        <p:txBody>
          <a:bodyPr>
            <a:normAutofit lnSpcReduction="10000"/>
          </a:bodyPr>
          <a:lstStyle/>
          <a:p>
            <a:pPr marL="0" indent="0">
              <a:buNone/>
            </a:pPr>
            <a:r>
              <a:rPr lang="en-US" sz="3200" baseline="30000" dirty="0" smtClean="0"/>
              <a:t>25</a:t>
            </a:r>
            <a:r>
              <a:rPr lang="en-US" sz="3200" dirty="0" smtClean="0"/>
              <a:t> Husbands</a:t>
            </a:r>
            <a:r>
              <a:rPr lang="en-US" sz="3200" dirty="0"/>
              <a:t>, love your wives, just as Christ also loved the church and gave Himself for her</a:t>
            </a:r>
            <a:r>
              <a:rPr lang="en-US" sz="3200" dirty="0" smtClean="0"/>
              <a:t>,</a:t>
            </a:r>
          </a:p>
          <a:p>
            <a:pPr marL="0" indent="0">
              <a:buNone/>
            </a:pPr>
            <a:r>
              <a:rPr lang="en-US" sz="3200" baseline="30000" dirty="0" smtClean="0"/>
              <a:t>28</a:t>
            </a:r>
            <a:r>
              <a:rPr lang="en-US" sz="3200" dirty="0" smtClean="0"/>
              <a:t> So </a:t>
            </a:r>
            <a:r>
              <a:rPr lang="en-US" sz="3200" dirty="0"/>
              <a:t>husbands ought to love their own wives as their own bodies; he who loves his wife loves </a:t>
            </a:r>
            <a:r>
              <a:rPr lang="en-US" sz="3200" dirty="0" smtClean="0"/>
              <a:t>himself. </a:t>
            </a:r>
            <a:r>
              <a:rPr lang="en-US" sz="3200" baseline="30000" dirty="0" smtClean="0"/>
              <a:t>29</a:t>
            </a:r>
            <a:r>
              <a:rPr lang="en-US" sz="3200" dirty="0" smtClean="0"/>
              <a:t> For </a:t>
            </a:r>
            <a:r>
              <a:rPr lang="en-US" sz="3200" dirty="0"/>
              <a:t>no one ever hated his own flesh, but nourishes and cherishes it, just as the Lord does the church.</a:t>
            </a:r>
          </a:p>
          <a:p>
            <a:endParaRPr lang="en-US" dirty="0"/>
          </a:p>
        </p:txBody>
      </p:sp>
    </p:spTree>
    <p:extLst>
      <p:ext uri="{BB962C8B-B14F-4D97-AF65-F5344CB8AC3E}">
        <p14:creationId xmlns:p14="http://schemas.microsoft.com/office/powerpoint/2010/main" val="4260049667"/>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6700" b="1" dirty="0" smtClean="0"/>
              <a:t>Responsibilities</a:t>
            </a:r>
            <a:r>
              <a:rPr lang="en-US" sz="6000" b="1" dirty="0"/>
              <a:t/>
            </a:r>
            <a:br>
              <a:rPr lang="en-US" sz="6000" b="1" dirty="0"/>
            </a:br>
            <a:endParaRPr lang="en-US" sz="6000" b="1" dirty="0"/>
          </a:p>
        </p:txBody>
      </p:sp>
      <p:sp>
        <p:nvSpPr>
          <p:cNvPr id="3" name="Content Placeholder 2"/>
          <p:cNvSpPr>
            <a:spLocks noGrp="1"/>
          </p:cNvSpPr>
          <p:nvPr>
            <p:ph idx="1"/>
          </p:nvPr>
        </p:nvSpPr>
        <p:spPr>
          <a:xfrm>
            <a:off x="1484310" y="2666999"/>
            <a:ext cx="10018713" cy="4068651"/>
          </a:xfrm>
        </p:spPr>
        <p:txBody>
          <a:bodyPr>
            <a:normAutofit fontScale="92500" lnSpcReduction="20000"/>
          </a:bodyPr>
          <a:lstStyle/>
          <a:p>
            <a:pPr marL="514350" indent="-514350">
              <a:buAutoNum type="alphaUcPeriod"/>
            </a:pPr>
            <a:r>
              <a:rPr lang="en-US" sz="3500" dirty="0" smtClean="0"/>
              <a:t>Man</a:t>
            </a:r>
            <a:endParaRPr lang="en-US" sz="3500" dirty="0"/>
          </a:p>
          <a:p>
            <a:r>
              <a:rPr lang="en-US" sz="3000" dirty="0" smtClean="0"/>
              <a:t>Love God.</a:t>
            </a:r>
          </a:p>
          <a:p>
            <a:r>
              <a:rPr lang="en-US" sz="3000" dirty="0" smtClean="0"/>
              <a:t>Lead </a:t>
            </a:r>
            <a:r>
              <a:rPr lang="en-US" sz="3000" dirty="0"/>
              <a:t>the household. </a:t>
            </a:r>
            <a:r>
              <a:rPr lang="en-US" sz="3000" dirty="0" smtClean="0"/>
              <a:t>(Deuteronomy 6:6-9)</a:t>
            </a:r>
          </a:p>
          <a:p>
            <a:pPr lvl="1"/>
            <a:r>
              <a:rPr lang="en-US" sz="2800" dirty="0"/>
              <a:t>The </a:t>
            </a:r>
            <a:r>
              <a:rPr lang="en-US" sz="2800" dirty="0" smtClean="0"/>
              <a:t>Wife</a:t>
            </a:r>
          </a:p>
          <a:p>
            <a:pPr lvl="2"/>
            <a:r>
              <a:rPr lang="en-US" sz="2600" dirty="0" smtClean="0"/>
              <a:t>1 </a:t>
            </a:r>
            <a:r>
              <a:rPr lang="en-US" sz="2600" dirty="0"/>
              <a:t>Corinthians 11:3, Genesis </a:t>
            </a:r>
            <a:r>
              <a:rPr lang="en-US" sz="2600" dirty="0" smtClean="0"/>
              <a:t>3:16; </a:t>
            </a:r>
            <a:r>
              <a:rPr lang="en-US" sz="2600" dirty="0"/>
              <a:t>Joshua </a:t>
            </a:r>
            <a:r>
              <a:rPr lang="en-US" sz="2600" dirty="0" smtClean="0"/>
              <a:t>24:15</a:t>
            </a:r>
            <a:endParaRPr lang="en-US" sz="2600" dirty="0"/>
          </a:p>
          <a:p>
            <a:pPr lvl="2"/>
            <a:r>
              <a:rPr lang="en-US" sz="2600" dirty="0" smtClean="0"/>
              <a:t>1 </a:t>
            </a:r>
            <a:r>
              <a:rPr lang="en-US" sz="2600" dirty="0"/>
              <a:t>Peter </a:t>
            </a:r>
            <a:r>
              <a:rPr lang="en-US" sz="2600" dirty="0" smtClean="0"/>
              <a:t>3:7</a:t>
            </a:r>
            <a:endParaRPr lang="en-US" sz="2600" dirty="0"/>
          </a:p>
          <a:p>
            <a:pPr lvl="2"/>
            <a:r>
              <a:rPr lang="en-US" sz="2600" dirty="0" smtClean="0"/>
              <a:t>Ephesians 5:25,28-29</a:t>
            </a:r>
            <a:endParaRPr lang="en-US" sz="2600" dirty="0"/>
          </a:p>
          <a:p>
            <a:pPr lvl="2"/>
            <a:r>
              <a:rPr lang="en-US" sz="2600" dirty="0" smtClean="0"/>
              <a:t>Song </a:t>
            </a:r>
            <a:r>
              <a:rPr lang="en-US" sz="2600" dirty="0"/>
              <a:t>of Solomon </a:t>
            </a:r>
            <a:r>
              <a:rPr lang="en-US" sz="2600" dirty="0" smtClean="0"/>
              <a:t>4:9-10</a:t>
            </a:r>
          </a:p>
          <a:p>
            <a:pPr marL="0" indent="0">
              <a:buNone/>
            </a:pPr>
            <a:endParaRPr lang="en-US" sz="2800" dirty="0" smtClean="0"/>
          </a:p>
          <a:p>
            <a:pPr lvl="2"/>
            <a:endParaRPr lang="en-US" sz="2600" dirty="0"/>
          </a:p>
        </p:txBody>
      </p:sp>
    </p:spTree>
    <p:extLst>
      <p:ext uri="{BB962C8B-B14F-4D97-AF65-F5344CB8AC3E}">
        <p14:creationId xmlns:p14="http://schemas.microsoft.com/office/powerpoint/2010/main" val="2914939780"/>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7" end="7"/>
                                            </p:txEl>
                                          </p:spTgt>
                                        </p:tgtEl>
                                        <p:attrNameLst>
                                          <p:attrName>style.visibility</p:attrName>
                                        </p:attrNameLst>
                                      </p:cBhvr>
                                      <p:to>
                                        <p:strVal val="visible"/>
                                      </p:to>
                                    </p:set>
                                    <p:animEffect transition="in" filter="fade">
                                      <p:cBhvr>
                                        <p:cTn id="7"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b="1" dirty="0"/>
              <a:t>Song of Solomon </a:t>
            </a:r>
            <a:r>
              <a:rPr lang="en-US" sz="6000" b="1" dirty="0" smtClean="0"/>
              <a:t>4:9-10</a:t>
            </a:r>
            <a:endParaRPr lang="en-US" sz="6000" b="1" dirty="0"/>
          </a:p>
        </p:txBody>
      </p:sp>
      <p:sp>
        <p:nvSpPr>
          <p:cNvPr id="3" name="Content Placeholder 2"/>
          <p:cNvSpPr>
            <a:spLocks noGrp="1"/>
          </p:cNvSpPr>
          <p:nvPr>
            <p:ph idx="1"/>
          </p:nvPr>
        </p:nvSpPr>
        <p:spPr/>
        <p:txBody>
          <a:bodyPr/>
          <a:lstStyle/>
          <a:p>
            <a:pPr marL="0" indent="0">
              <a:buNone/>
            </a:pPr>
            <a:r>
              <a:rPr lang="en-US" sz="3200" dirty="0" smtClean="0"/>
              <a:t>You </a:t>
            </a:r>
            <a:r>
              <a:rPr lang="en-US" sz="3200" dirty="0"/>
              <a:t>have ravished my heart, My sister, my spouse; You have ravished my heart With one look of your eyes, With one link of your </a:t>
            </a:r>
            <a:r>
              <a:rPr lang="en-US" sz="3200" dirty="0" smtClean="0"/>
              <a:t>necklace. </a:t>
            </a:r>
            <a:r>
              <a:rPr lang="en-US" sz="3200" baseline="30000" dirty="0" smtClean="0"/>
              <a:t>10</a:t>
            </a:r>
            <a:r>
              <a:rPr lang="en-US" sz="3200" dirty="0" smtClean="0"/>
              <a:t> How </a:t>
            </a:r>
            <a:r>
              <a:rPr lang="en-US" sz="3200" dirty="0"/>
              <a:t>fair is your love, My sister, my spouse! How much better than wine is your love, And the scent of your perfumes Than all spices!</a:t>
            </a:r>
          </a:p>
          <a:p>
            <a:endParaRPr lang="en-US" dirty="0"/>
          </a:p>
        </p:txBody>
      </p:sp>
    </p:spTree>
    <p:extLst>
      <p:ext uri="{BB962C8B-B14F-4D97-AF65-F5344CB8AC3E}">
        <p14:creationId xmlns:p14="http://schemas.microsoft.com/office/powerpoint/2010/main" val="1900645548"/>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6700" b="1" dirty="0" smtClean="0"/>
              <a:t>Responsibilities</a:t>
            </a:r>
            <a:r>
              <a:rPr lang="en-US" sz="6000" b="1" dirty="0"/>
              <a:t/>
            </a:r>
            <a:br>
              <a:rPr lang="en-US" sz="6000" b="1" dirty="0"/>
            </a:br>
            <a:endParaRPr lang="en-US" sz="6000" b="1" dirty="0"/>
          </a:p>
        </p:txBody>
      </p:sp>
      <p:sp>
        <p:nvSpPr>
          <p:cNvPr id="3" name="Content Placeholder 2"/>
          <p:cNvSpPr>
            <a:spLocks noGrp="1"/>
          </p:cNvSpPr>
          <p:nvPr>
            <p:ph idx="1"/>
          </p:nvPr>
        </p:nvSpPr>
        <p:spPr>
          <a:xfrm>
            <a:off x="1484310" y="2074571"/>
            <a:ext cx="10018713" cy="4783429"/>
          </a:xfrm>
        </p:spPr>
        <p:txBody>
          <a:bodyPr>
            <a:normAutofit/>
          </a:bodyPr>
          <a:lstStyle/>
          <a:p>
            <a:pPr marL="514350" indent="-514350">
              <a:buAutoNum type="alphaUcPeriod"/>
            </a:pPr>
            <a:r>
              <a:rPr lang="en-US" sz="3200" dirty="0" smtClean="0"/>
              <a:t>Man</a:t>
            </a:r>
            <a:endParaRPr lang="en-US" sz="3200" dirty="0"/>
          </a:p>
          <a:p>
            <a:r>
              <a:rPr lang="en-US" sz="2800" dirty="0" smtClean="0"/>
              <a:t>Love God.</a:t>
            </a:r>
          </a:p>
          <a:p>
            <a:r>
              <a:rPr lang="en-US" sz="2800" dirty="0" smtClean="0"/>
              <a:t>Lead </a:t>
            </a:r>
            <a:r>
              <a:rPr lang="en-US" sz="2800" dirty="0"/>
              <a:t>the household. </a:t>
            </a:r>
            <a:r>
              <a:rPr lang="en-US" sz="2800" dirty="0" smtClean="0"/>
              <a:t>(Deuteronomy 6:6-9)</a:t>
            </a:r>
          </a:p>
          <a:p>
            <a:pPr lvl="1"/>
            <a:r>
              <a:rPr lang="en-US" sz="2600" dirty="0"/>
              <a:t>The </a:t>
            </a:r>
            <a:r>
              <a:rPr lang="en-US" sz="2600" dirty="0" smtClean="0"/>
              <a:t>Wife</a:t>
            </a:r>
          </a:p>
          <a:p>
            <a:pPr lvl="1"/>
            <a:r>
              <a:rPr lang="en-US" sz="2600" dirty="0" smtClean="0"/>
              <a:t>The </a:t>
            </a:r>
            <a:r>
              <a:rPr lang="en-US" sz="2600" dirty="0"/>
              <a:t>children.</a:t>
            </a:r>
          </a:p>
          <a:p>
            <a:pPr lvl="2"/>
            <a:r>
              <a:rPr lang="en-US" sz="2400" dirty="0" smtClean="0"/>
              <a:t>Genesis 18:19; Ephesians 6:4; Titus 2:6-8</a:t>
            </a:r>
            <a:endParaRPr lang="en-US" sz="2400" dirty="0"/>
          </a:p>
          <a:p>
            <a:pPr lvl="1"/>
            <a:endParaRPr lang="en-US" sz="2600" dirty="0" smtClean="0"/>
          </a:p>
          <a:p>
            <a:pPr lvl="2"/>
            <a:endParaRPr lang="en-US" sz="2600" dirty="0"/>
          </a:p>
        </p:txBody>
      </p:sp>
    </p:spTree>
    <p:extLst>
      <p:ext uri="{BB962C8B-B14F-4D97-AF65-F5344CB8AC3E}">
        <p14:creationId xmlns:p14="http://schemas.microsoft.com/office/powerpoint/2010/main" val="1146574558"/>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fade">
                                      <p:cBhvr>
                                        <p:cTn id="7" dur="500"/>
                                        <p:tgtEl>
                                          <p:spTgt spid="3">
                                            <p:txEl>
                                              <p:pRg st="4" end="4"/>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5" end="5"/>
                                            </p:txEl>
                                          </p:spTgt>
                                        </p:tgtEl>
                                        <p:attrNameLst>
                                          <p:attrName>style.visibility</p:attrName>
                                        </p:attrNameLst>
                                      </p:cBhvr>
                                      <p:to>
                                        <p:strVal val="visible"/>
                                      </p:to>
                                    </p:set>
                                    <p:animEffect transition="in" filter="fade">
                                      <p:cBhvr>
                                        <p:cTn id="1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b="1" dirty="0">
                <a:ln>
                  <a:noFill/>
                </a:ln>
                <a:solidFill>
                  <a:prstClr val="black"/>
                </a:solidFill>
              </a:rPr>
              <a:t>Genesis 18:19</a:t>
            </a:r>
            <a:endParaRPr lang="en-US" sz="8800" b="1" dirty="0"/>
          </a:p>
        </p:txBody>
      </p:sp>
      <p:sp>
        <p:nvSpPr>
          <p:cNvPr id="3" name="Content Placeholder 2"/>
          <p:cNvSpPr>
            <a:spLocks noGrp="1"/>
          </p:cNvSpPr>
          <p:nvPr>
            <p:ph idx="1"/>
          </p:nvPr>
        </p:nvSpPr>
        <p:spPr/>
        <p:txBody>
          <a:bodyPr/>
          <a:lstStyle/>
          <a:p>
            <a:pPr marL="0" indent="0">
              <a:buNone/>
            </a:pPr>
            <a:r>
              <a:rPr lang="en-US" sz="3200" dirty="0" smtClean="0"/>
              <a:t>For </a:t>
            </a:r>
            <a:r>
              <a:rPr lang="en-US" sz="3200" dirty="0"/>
              <a:t>I have known him, in order that he may command his children and his household after him, that they keep the way of the LORD, to do righteousness and justice, that the LORD may bring to Abraham what He has spoken to him</a:t>
            </a:r>
            <a:r>
              <a:rPr lang="en-US" sz="3200" dirty="0" smtClean="0"/>
              <a:t>.</a:t>
            </a:r>
            <a:endParaRPr lang="en-US" sz="3200" dirty="0"/>
          </a:p>
          <a:p>
            <a:endParaRPr lang="en-US" dirty="0"/>
          </a:p>
        </p:txBody>
      </p:sp>
    </p:spTree>
    <p:extLst>
      <p:ext uri="{BB962C8B-B14F-4D97-AF65-F5344CB8AC3E}">
        <p14:creationId xmlns:p14="http://schemas.microsoft.com/office/powerpoint/2010/main" val="2326781877"/>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b="1" dirty="0"/>
              <a:t>Ephesians 6:4</a:t>
            </a:r>
          </a:p>
        </p:txBody>
      </p:sp>
      <p:sp>
        <p:nvSpPr>
          <p:cNvPr id="3" name="Content Placeholder 2"/>
          <p:cNvSpPr>
            <a:spLocks noGrp="1"/>
          </p:cNvSpPr>
          <p:nvPr>
            <p:ph idx="1"/>
          </p:nvPr>
        </p:nvSpPr>
        <p:spPr/>
        <p:txBody>
          <a:bodyPr/>
          <a:lstStyle/>
          <a:p>
            <a:pPr marL="0" indent="0">
              <a:buNone/>
            </a:pPr>
            <a:r>
              <a:rPr lang="en-US" sz="3200" dirty="0" smtClean="0"/>
              <a:t>And </a:t>
            </a:r>
            <a:r>
              <a:rPr lang="en-US" sz="3200" dirty="0"/>
              <a:t>you, fathers, do not provoke your children to wrath, but bring them up in the training and admonition of the Lord.</a:t>
            </a:r>
          </a:p>
          <a:p>
            <a:endParaRPr lang="en-US" dirty="0"/>
          </a:p>
        </p:txBody>
      </p:sp>
    </p:spTree>
    <p:extLst>
      <p:ext uri="{BB962C8B-B14F-4D97-AF65-F5344CB8AC3E}">
        <p14:creationId xmlns:p14="http://schemas.microsoft.com/office/powerpoint/2010/main" val="2693556755"/>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b="1" dirty="0"/>
              <a:t>Titus </a:t>
            </a:r>
            <a:r>
              <a:rPr lang="en-US" sz="6000" b="1" dirty="0" smtClean="0"/>
              <a:t>2:6-8</a:t>
            </a:r>
            <a:endParaRPr lang="en-US" sz="6000" b="1" dirty="0"/>
          </a:p>
        </p:txBody>
      </p:sp>
      <p:sp>
        <p:nvSpPr>
          <p:cNvPr id="3" name="Content Placeholder 2"/>
          <p:cNvSpPr>
            <a:spLocks noGrp="1"/>
          </p:cNvSpPr>
          <p:nvPr>
            <p:ph idx="1"/>
          </p:nvPr>
        </p:nvSpPr>
        <p:spPr/>
        <p:txBody>
          <a:bodyPr/>
          <a:lstStyle/>
          <a:p>
            <a:pPr marL="0" indent="0">
              <a:buNone/>
            </a:pPr>
            <a:r>
              <a:rPr lang="en-US" sz="3200" dirty="0" smtClean="0"/>
              <a:t>Likewise</a:t>
            </a:r>
            <a:r>
              <a:rPr lang="en-US" sz="3200" dirty="0"/>
              <a:t>, exhort the young men to be </a:t>
            </a:r>
            <a:r>
              <a:rPr lang="en-US" sz="3200" dirty="0" smtClean="0"/>
              <a:t>sober-minded, </a:t>
            </a:r>
            <a:r>
              <a:rPr lang="en-US" sz="3200" baseline="30000" dirty="0" smtClean="0"/>
              <a:t>7</a:t>
            </a:r>
            <a:r>
              <a:rPr lang="en-US" sz="3200" dirty="0" smtClean="0"/>
              <a:t> in </a:t>
            </a:r>
            <a:r>
              <a:rPr lang="en-US" sz="3200" dirty="0"/>
              <a:t>all things showing yourself to be a pattern of good works; in doctrine showing integrity, reverence, </a:t>
            </a:r>
            <a:r>
              <a:rPr lang="en-US" sz="3200" dirty="0" smtClean="0"/>
              <a:t>incorruptibility, </a:t>
            </a:r>
            <a:r>
              <a:rPr lang="en-US" sz="3200" baseline="30000" dirty="0" smtClean="0"/>
              <a:t>8</a:t>
            </a:r>
            <a:r>
              <a:rPr lang="en-US" sz="3200" dirty="0" smtClean="0"/>
              <a:t> sound </a:t>
            </a:r>
            <a:r>
              <a:rPr lang="en-US" sz="3200" dirty="0"/>
              <a:t>speech that cannot be condemned, that one who is an opponent may be ashamed, having nothing evil to say of you.</a:t>
            </a:r>
          </a:p>
          <a:p>
            <a:endParaRPr lang="en-US" dirty="0"/>
          </a:p>
        </p:txBody>
      </p:sp>
    </p:spTree>
    <p:extLst>
      <p:ext uri="{BB962C8B-B14F-4D97-AF65-F5344CB8AC3E}">
        <p14:creationId xmlns:p14="http://schemas.microsoft.com/office/powerpoint/2010/main" val="2653645233"/>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6700" b="1" dirty="0" smtClean="0"/>
              <a:t>Responsibilities</a:t>
            </a:r>
            <a:r>
              <a:rPr lang="en-US" sz="6000" b="1" dirty="0"/>
              <a:t/>
            </a:r>
            <a:br>
              <a:rPr lang="en-US" sz="6000" b="1" dirty="0"/>
            </a:br>
            <a:endParaRPr lang="en-US" sz="6000" b="1" dirty="0"/>
          </a:p>
        </p:txBody>
      </p:sp>
      <p:sp>
        <p:nvSpPr>
          <p:cNvPr id="3" name="Content Placeholder 2"/>
          <p:cNvSpPr>
            <a:spLocks noGrp="1"/>
          </p:cNvSpPr>
          <p:nvPr>
            <p:ph idx="1"/>
          </p:nvPr>
        </p:nvSpPr>
        <p:spPr>
          <a:xfrm>
            <a:off x="1484310" y="2074571"/>
            <a:ext cx="10018713" cy="4783429"/>
          </a:xfrm>
        </p:spPr>
        <p:txBody>
          <a:bodyPr>
            <a:normAutofit/>
          </a:bodyPr>
          <a:lstStyle/>
          <a:p>
            <a:pPr marL="514350" indent="-514350">
              <a:buAutoNum type="alphaUcPeriod"/>
            </a:pPr>
            <a:r>
              <a:rPr lang="en-US" sz="3200" dirty="0" smtClean="0"/>
              <a:t>Man</a:t>
            </a:r>
            <a:endParaRPr lang="en-US" sz="3200" dirty="0"/>
          </a:p>
          <a:p>
            <a:r>
              <a:rPr lang="en-US" sz="2800" dirty="0" smtClean="0"/>
              <a:t>Love God.</a:t>
            </a:r>
          </a:p>
          <a:p>
            <a:r>
              <a:rPr lang="en-US" sz="2800" dirty="0" smtClean="0"/>
              <a:t>Lead </a:t>
            </a:r>
            <a:r>
              <a:rPr lang="en-US" sz="2800" dirty="0"/>
              <a:t>the household. </a:t>
            </a:r>
            <a:r>
              <a:rPr lang="en-US" sz="2800" dirty="0" smtClean="0"/>
              <a:t>(Deuteronomy 6:6-9)</a:t>
            </a:r>
          </a:p>
          <a:p>
            <a:pPr lvl="1"/>
            <a:r>
              <a:rPr lang="en-US" sz="2600" dirty="0"/>
              <a:t>The </a:t>
            </a:r>
            <a:r>
              <a:rPr lang="en-US" sz="2600" dirty="0" smtClean="0"/>
              <a:t>Wife</a:t>
            </a:r>
          </a:p>
          <a:p>
            <a:pPr lvl="1"/>
            <a:r>
              <a:rPr lang="en-US" sz="2600" dirty="0" smtClean="0"/>
              <a:t>The </a:t>
            </a:r>
            <a:r>
              <a:rPr lang="en-US" sz="2600" dirty="0"/>
              <a:t>children.</a:t>
            </a:r>
          </a:p>
          <a:p>
            <a:pPr lvl="2"/>
            <a:r>
              <a:rPr lang="en-US" sz="2400" dirty="0" smtClean="0"/>
              <a:t>Genesis 18:19; Ephesians 6:4; Titus 2:6-8</a:t>
            </a:r>
            <a:endParaRPr lang="en-US" sz="2400" dirty="0"/>
          </a:p>
          <a:p>
            <a:pPr lvl="2"/>
            <a:r>
              <a:rPr lang="en-US" sz="2400" dirty="0" smtClean="0"/>
              <a:t>Hebrews 12:3-13</a:t>
            </a:r>
            <a:r>
              <a:rPr lang="en-US" sz="2400" dirty="0"/>
              <a:t>; Proverbs </a:t>
            </a:r>
            <a:r>
              <a:rPr lang="en-US" sz="2400" dirty="0" smtClean="0"/>
              <a:t>23:13-14</a:t>
            </a:r>
            <a:endParaRPr lang="en-US" sz="2400" dirty="0"/>
          </a:p>
          <a:p>
            <a:pPr lvl="1"/>
            <a:endParaRPr lang="en-US" sz="2600" dirty="0" smtClean="0"/>
          </a:p>
          <a:p>
            <a:pPr lvl="2"/>
            <a:endParaRPr lang="en-US" sz="2600" dirty="0"/>
          </a:p>
        </p:txBody>
      </p:sp>
    </p:spTree>
    <p:extLst>
      <p:ext uri="{BB962C8B-B14F-4D97-AF65-F5344CB8AC3E}">
        <p14:creationId xmlns:p14="http://schemas.microsoft.com/office/powerpoint/2010/main" val="4025364834"/>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animEffect transition="in" filter="fade">
                                      <p:cBhvr>
                                        <p:cTn id="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b="1" dirty="0"/>
              <a:t>Proverbs 23:13-14</a:t>
            </a:r>
          </a:p>
        </p:txBody>
      </p:sp>
      <p:sp>
        <p:nvSpPr>
          <p:cNvPr id="3" name="Content Placeholder 2"/>
          <p:cNvSpPr>
            <a:spLocks noGrp="1"/>
          </p:cNvSpPr>
          <p:nvPr>
            <p:ph idx="1"/>
          </p:nvPr>
        </p:nvSpPr>
        <p:spPr/>
        <p:txBody>
          <a:bodyPr/>
          <a:lstStyle/>
          <a:p>
            <a:pPr marL="0" indent="0">
              <a:buNone/>
            </a:pPr>
            <a:r>
              <a:rPr lang="en-US" sz="3200" dirty="0" smtClean="0"/>
              <a:t>Do </a:t>
            </a:r>
            <a:r>
              <a:rPr lang="en-US" sz="3200" dirty="0"/>
              <a:t>not withhold correction from a child, For if you beat him with a rod, he will not </a:t>
            </a:r>
            <a:r>
              <a:rPr lang="en-US" sz="3200" dirty="0" smtClean="0"/>
              <a:t>die. </a:t>
            </a:r>
            <a:r>
              <a:rPr lang="en-US" sz="3200" baseline="30000" dirty="0" smtClean="0"/>
              <a:t>14</a:t>
            </a:r>
            <a:r>
              <a:rPr lang="en-US" sz="3200" dirty="0" smtClean="0"/>
              <a:t> You </a:t>
            </a:r>
            <a:r>
              <a:rPr lang="en-US" sz="3200" dirty="0"/>
              <a:t>shall beat him with a rod, And deliver his soul from hell.</a:t>
            </a:r>
          </a:p>
          <a:p>
            <a:endParaRPr lang="en-US" dirty="0"/>
          </a:p>
        </p:txBody>
      </p:sp>
    </p:spTree>
    <p:extLst>
      <p:ext uri="{BB962C8B-B14F-4D97-AF65-F5344CB8AC3E}">
        <p14:creationId xmlns:p14="http://schemas.microsoft.com/office/powerpoint/2010/main" val="3033174221"/>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6700" b="1" dirty="0" smtClean="0"/>
              <a:t>Responsibilities</a:t>
            </a:r>
            <a:r>
              <a:rPr lang="en-US" sz="6000" b="1" dirty="0"/>
              <a:t/>
            </a:r>
            <a:br>
              <a:rPr lang="en-US" sz="6000" b="1" dirty="0"/>
            </a:br>
            <a:endParaRPr lang="en-US" sz="6000" b="1" dirty="0"/>
          </a:p>
        </p:txBody>
      </p:sp>
      <p:sp>
        <p:nvSpPr>
          <p:cNvPr id="3" name="Content Placeholder 2"/>
          <p:cNvSpPr>
            <a:spLocks noGrp="1"/>
          </p:cNvSpPr>
          <p:nvPr>
            <p:ph idx="1"/>
          </p:nvPr>
        </p:nvSpPr>
        <p:spPr>
          <a:xfrm>
            <a:off x="1484310" y="2074571"/>
            <a:ext cx="10018713" cy="4783429"/>
          </a:xfrm>
        </p:spPr>
        <p:txBody>
          <a:bodyPr>
            <a:normAutofit/>
          </a:bodyPr>
          <a:lstStyle/>
          <a:p>
            <a:pPr marL="514350" indent="-514350">
              <a:buAutoNum type="alphaUcPeriod"/>
            </a:pPr>
            <a:r>
              <a:rPr lang="en-US" sz="3200" dirty="0" smtClean="0"/>
              <a:t>Man</a:t>
            </a:r>
            <a:endParaRPr lang="en-US" sz="3200" dirty="0"/>
          </a:p>
          <a:p>
            <a:r>
              <a:rPr lang="en-US" sz="2800" dirty="0" smtClean="0"/>
              <a:t>Love God.</a:t>
            </a:r>
          </a:p>
          <a:p>
            <a:r>
              <a:rPr lang="en-US" sz="2800" dirty="0" smtClean="0"/>
              <a:t>Lead </a:t>
            </a:r>
            <a:r>
              <a:rPr lang="en-US" sz="2800" dirty="0"/>
              <a:t>the household. </a:t>
            </a:r>
            <a:r>
              <a:rPr lang="en-US" sz="2800" dirty="0" smtClean="0"/>
              <a:t>(Deuteronomy 6:6-9)</a:t>
            </a:r>
          </a:p>
          <a:p>
            <a:pPr lvl="1"/>
            <a:r>
              <a:rPr lang="en-US" sz="2600" dirty="0"/>
              <a:t>The </a:t>
            </a:r>
            <a:r>
              <a:rPr lang="en-US" sz="2600" dirty="0" smtClean="0"/>
              <a:t>Wife</a:t>
            </a:r>
          </a:p>
          <a:p>
            <a:pPr lvl="1"/>
            <a:r>
              <a:rPr lang="en-US" sz="2600" dirty="0" smtClean="0"/>
              <a:t>The </a:t>
            </a:r>
            <a:r>
              <a:rPr lang="en-US" sz="2600" dirty="0"/>
              <a:t>children.</a:t>
            </a:r>
          </a:p>
          <a:p>
            <a:pPr lvl="2"/>
            <a:r>
              <a:rPr lang="en-US" sz="2400" dirty="0" smtClean="0"/>
              <a:t>Genesis 18:19; Ephesians 6:4; Titus 2:6-8</a:t>
            </a:r>
            <a:endParaRPr lang="en-US" sz="2400" dirty="0"/>
          </a:p>
          <a:p>
            <a:pPr lvl="2"/>
            <a:r>
              <a:rPr lang="en-US" sz="2400" dirty="0" smtClean="0"/>
              <a:t>Hebrews </a:t>
            </a:r>
            <a:r>
              <a:rPr lang="en-US" sz="2400" dirty="0"/>
              <a:t>12:4-13; Proverbs </a:t>
            </a:r>
            <a:r>
              <a:rPr lang="en-US" sz="2400" dirty="0" smtClean="0"/>
              <a:t>23:13-14</a:t>
            </a:r>
            <a:endParaRPr lang="en-US" sz="2400" dirty="0"/>
          </a:p>
          <a:p>
            <a:pPr lvl="2"/>
            <a:r>
              <a:rPr lang="en-US" sz="2400" dirty="0" smtClean="0"/>
              <a:t>John 5:20</a:t>
            </a:r>
            <a:endParaRPr lang="en-US" sz="2400" dirty="0"/>
          </a:p>
          <a:p>
            <a:pPr lvl="1"/>
            <a:endParaRPr lang="en-US" sz="2600" dirty="0" smtClean="0"/>
          </a:p>
          <a:p>
            <a:pPr lvl="2"/>
            <a:endParaRPr lang="en-US" sz="2600" dirty="0"/>
          </a:p>
        </p:txBody>
      </p:sp>
    </p:spTree>
    <p:extLst>
      <p:ext uri="{BB962C8B-B14F-4D97-AF65-F5344CB8AC3E}">
        <p14:creationId xmlns:p14="http://schemas.microsoft.com/office/powerpoint/2010/main" val="717637189"/>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7" end="7"/>
                                            </p:txEl>
                                          </p:spTgt>
                                        </p:tgtEl>
                                        <p:attrNameLst>
                                          <p:attrName>style.visibility</p:attrName>
                                        </p:attrNameLst>
                                      </p:cBhvr>
                                      <p:to>
                                        <p:strVal val="visible"/>
                                      </p:to>
                                    </p:set>
                                    <p:animEffect transition="in" filter="fade">
                                      <p:cBhvr>
                                        <p:cTn id="7"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6700" b="1" dirty="0"/>
              <a:t>Structure</a:t>
            </a:r>
            <a:r>
              <a:rPr lang="en-US" sz="6000" b="1" dirty="0"/>
              <a:t/>
            </a:r>
            <a:br>
              <a:rPr lang="en-US" sz="6000" b="1" dirty="0"/>
            </a:br>
            <a:r>
              <a:rPr lang="en-US" sz="2200" i="1" dirty="0"/>
              <a:t>1 Corinthians 11:3; Ephesians 6:1</a:t>
            </a:r>
            <a:r>
              <a:rPr lang="en-US" sz="6000" b="1" dirty="0"/>
              <a:t/>
            </a:r>
            <a:br>
              <a:rPr lang="en-US" sz="6000" b="1" dirty="0"/>
            </a:br>
            <a:endParaRPr lang="en-US" sz="6000" b="1" dirty="0"/>
          </a:p>
        </p:txBody>
      </p:sp>
      <p:sp>
        <p:nvSpPr>
          <p:cNvPr id="3" name="Content Placeholder 2"/>
          <p:cNvSpPr>
            <a:spLocks noGrp="1"/>
          </p:cNvSpPr>
          <p:nvPr>
            <p:ph idx="1"/>
          </p:nvPr>
        </p:nvSpPr>
        <p:spPr/>
        <p:txBody>
          <a:bodyPr/>
          <a:lstStyle/>
          <a:p>
            <a:pPr marL="0" indent="0">
              <a:buNone/>
            </a:pPr>
            <a:endParaRPr lang="en-US" dirty="0"/>
          </a:p>
        </p:txBody>
      </p:sp>
    </p:spTree>
    <p:extLst>
      <p:ext uri="{BB962C8B-B14F-4D97-AF65-F5344CB8AC3E}">
        <p14:creationId xmlns:p14="http://schemas.microsoft.com/office/powerpoint/2010/main" val="2961680558"/>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b="1" dirty="0"/>
              <a:t>John </a:t>
            </a:r>
            <a:r>
              <a:rPr lang="en-US" sz="6000" b="1" dirty="0" smtClean="0"/>
              <a:t>5:20</a:t>
            </a:r>
            <a:endParaRPr lang="en-US" sz="6000" b="1" dirty="0"/>
          </a:p>
        </p:txBody>
      </p:sp>
      <p:sp>
        <p:nvSpPr>
          <p:cNvPr id="3" name="Content Placeholder 2"/>
          <p:cNvSpPr>
            <a:spLocks noGrp="1"/>
          </p:cNvSpPr>
          <p:nvPr>
            <p:ph idx="1"/>
          </p:nvPr>
        </p:nvSpPr>
        <p:spPr/>
        <p:txBody>
          <a:bodyPr/>
          <a:lstStyle/>
          <a:p>
            <a:pPr marL="0" indent="0">
              <a:buNone/>
            </a:pPr>
            <a:r>
              <a:rPr lang="en-US" sz="3200" dirty="0" smtClean="0"/>
              <a:t>For </a:t>
            </a:r>
            <a:r>
              <a:rPr lang="en-US" sz="3200" dirty="0"/>
              <a:t>the Father loves the Son, and shows Him all things that He Himself does; and He will show Him greater works than these, that you may marvel.</a:t>
            </a:r>
          </a:p>
          <a:p>
            <a:endParaRPr lang="en-US" dirty="0"/>
          </a:p>
        </p:txBody>
      </p:sp>
    </p:spTree>
    <p:extLst>
      <p:ext uri="{BB962C8B-B14F-4D97-AF65-F5344CB8AC3E}">
        <p14:creationId xmlns:p14="http://schemas.microsoft.com/office/powerpoint/2010/main" val="601183650"/>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6700" b="1" dirty="0" smtClean="0"/>
              <a:t>Responsibilities</a:t>
            </a:r>
            <a:r>
              <a:rPr lang="en-US" sz="6000" b="1" dirty="0"/>
              <a:t/>
            </a:r>
            <a:br>
              <a:rPr lang="en-US" sz="6000" b="1" dirty="0"/>
            </a:br>
            <a:endParaRPr lang="en-US" sz="6000" b="1" dirty="0"/>
          </a:p>
        </p:txBody>
      </p:sp>
      <p:sp>
        <p:nvSpPr>
          <p:cNvPr id="3" name="Content Placeholder 2"/>
          <p:cNvSpPr>
            <a:spLocks noGrp="1"/>
          </p:cNvSpPr>
          <p:nvPr>
            <p:ph idx="1"/>
          </p:nvPr>
        </p:nvSpPr>
        <p:spPr>
          <a:xfrm>
            <a:off x="1484310" y="2074571"/>
            <a:ext cx="10018713" cy="4783429"/>
          </a:xfrm>
        </p:spPr>
        <p:txBody>
          <a:bodyPr>
            <a:normAutofit lnSpcReduction="10000"/>
          </a:bodyPr>
          <a:lstStyle/>
          <a:p>
            <a:pPr marL="514350" indent="-514350">
              <a:buAutoNum type="alphaUcPeriod"/>
            </a:pPr>
            <a:r>
              <a:rPr lang="en-US" sz="3200" dirty="0" smtClean="0"/>
              <a:t>Man</a:t>
            </a:r>
            <a:endParaRPr lang="en-US" sz="3200" dirty="0"/>
          </a:p>
          <a:p>
            <a:r>
              <a:rPr lang="en-US" sz="2800" dirty="0" smtClean="0"/>
              <a:t>Love God.</a:t>
            </a:r>
          </a:p>
          <a:p>
            <a:r>
              <a:rPr lang="en-US" sz="2800" dirty="0" smtClean="0"/>
              <a:t>Lead </a:t>
            </a:r>
            <a:r>
              <a:rPr lang="en-US" sz="2800" dirty="0"/>
              <a:t>the household. </a:t>
            </a:r>
            <a:r>
              <a:rPr lang="en-US" sz="2800" dirty="0" smtClean="0"/>
              <a:t>(Deuteronomy 6:6-9)</a:t>
            </a:r>
          </a:p>
          <a:p>
            <a:pPr lvl="1"/>
            <a:r>
              <a:rPr lang="en-US" sz="2600" dirty="0"/>
              <a:t>The </a:t>
            </a:r>
            <a:r>
              <a:rPr lang="en-US" sz="2600" dirty="0" smtClean="0"/>
              <a:t>Wife</a:t>
            </a:r>
          </a:p>
          <a:p>
            <a:pPr lvl="1"/>
            <a:r>
              <a:rPr lang="en-US" sz="2600" dirty="0" smtClean="0"/>
              <a:t>The </a:t>
            </a:r>
            <a:r>
              <a:rPr lang="en-US" sz="2600" dirty="0"/>
              <a:t>children.</a:t>
            </a:r>
          </a:p>
          <a:p>
            <a:pPr lvl="2"/>
            <a:r>
              <a:rPr lang="en-US" sz="2400" dirty="0" smtClean="0"/>
              <a:t>Genesis 18:19; Ephesians 6:4; Titus 2:6-8</a:t>
            </a:r>
            <a:endParaRPr lang="en-US" sz="2400" dirty="0"/>
          </a:p>
          <a:p>
            <a:pPr lvl="2"/>
            <a:r>
              <a:rPr lang="en-US" sz="2400" dirty="0" smtClean="0"/>
              <a:t>Hebrews </a:t>
            </a:r>
            <a:r>
              <a:rPr lang="en-US" sz="2400" dirty="0"/>
              <a:t>12:4-13; Proverbs </a:t>
            </a:r>
            <a:r>
              <a:rPr lang="en-US" sz="2400" dirty="0" smtClean="0"/>
              <a:t>23:13-14</a:t>
            </a:r>
            <a:endParaRPr lang="en-US" sz="2400" dirty="0"/>
          </a:p>
          <a:p>
            <a:pPr lvl="2"/>
            <a:r>
              <a:rPr lang="en-US" sz="2400" dirty="0" smtClean="0"/>
              <a:t>John 5:20</a:t>
            </a:r>
            <a:endParaRPr lang="en-US" sz="2400" dirty="0"/>
          </a:p>
          <a:p>
            <a:pPr lvl="2"/>
            <a:r>
              <a:rPr lang="en-US" sz="2400" dirty="0" smtClean="0"/>
              <a:t>Genesis 37:3-4</a:t>
            </a:r>
            <a:endParaRPr lang="en-US" sz="2400" dirty="0"/>
          </a:p>
          <a:p>
            <a:pPr lvl="1"/>
            <a:endParaRPr lang="en-US" sz="2600" dirty="0" smtClean="0"/>
          </a:p>
          <a:p>
            <a:pPr lvl="2"/>
            <a:endParaRPr lang="en-US" sz="2600" dirty="0"/>
          </a:p>
        </p:txBody>
      </p:sp>
    </p:spTree>
    <p:extLst>
      <p:ext uri="{BB962C8B-B14F-4D97-AF65-F5344CB8AC3E}">
        <p14:creationId xmlns:p14="http://schemas.microsoft.com/office/powerpoint/2010/main" val="432378983"/>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8" end="8"/>
                                            </p:txEl>
                                          </p:spTgt>
                                        </p:tgtEl>
                                        <p:attrNameLst>
                                          <p:attrName>style.visibility</p:attrName>
                                        </p:attrNameLst>
                                      </p:cBhvr>
                                      <p:to>
                                        <p:strVal val="visible"/>
                                      </p:to>
                                    </p:set>
                                    <p:animEffect transition="in" filter="fade">
                                      <p:cBhvr>
                                        <p:cTn id="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b="1" dirty="0"/>
              <a:t>Genesis </a:t>
            </a:r>
            <a:r>
              <a:rPr lang="en-US" sz="6000" b="1" dirty="0" smtClean="0"/>
              <a:t>37:3-4</a:t>
            </a:r>
            <a:endParaRPr lang="en-US" sz="6000" b="1" dirty="0"/>
          </a:p>
        </p:txBody>
      </p:sp>
      <p:sp>
        <p:nvSpPr>
          <p:cNvPr id="3" name="Content Placeholder 2"/>
          <p:cNvSpPr>
            <a:spLocks noGrp="1"/>
          </p:cNvSpPr>
          <p:nvPr>
            <p:ph idx="1"/>
          </p:nvPr>
        </p:nvSpPr>
        <p:spPr/>
        <p:txBody>
          <a:bodyPr/>
          <a:lstStyle/>
          <a:p>
            <a:pPr marL="0" indent="0">
              <a:buNone/>
            </a:pPr>
            <a:r>
              <a:rPr lang="en-US" sz="3200" dirty="0" smtClean="0"/>
              <a:t>Now </a:t>
            </a:r>
            <a:r>
              <a:rPr lang="en-US" sz="3200" dirty="0"/>
              <a:t>Israel loved Joseph more than all his children, because he was the son of his old age. Also he made him a tunic of many </a:t>
            </a:r>
            <a:r>
              <a:rPr lang="en-US" sz="3200" dirty="0" smtClean="0"/>
              <a:t>colors. </a:t>
            </a:r>
            <a:r>
              <a:rPr lang="en-US" sz="3200" baseline="30000" dirty="0" smtClean="0"/>
              <a:t>4</a:t>
            </a:r>
            <a:r>
              <a:rPr lang="en-US" sz="3200" dirty="0" smtClean="0"/>
              <a:t> But </a:t>
            </a:r>
            <a:r>
              <a:rPr lang="en-US" sz="3200" dirty="0"/>
              <a:t>when his brothers saw that their father loved him more than all his brothers, they hated him and could not speak peaceably to him.</a:t>
            </a:r>
          </a:p>
          <a:p>
            <a:endParaRPr lang="en-US" dirty="0"/>
          </a:p>
        </p:txBody>
      </p:sp>
    </p:spTree>
    <p:extLst>
      <p:ext uri="{BB962C8B-B14F-4D97-AF65-F5344CB8AC3E}">
        <p14:creationId xmlns:p14="http://schemas.microsoft.com/office/powerpoint/2010/main" val="1811727041"/>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6700" b="1" dirty="0" smtClean="0"/>
              <a:t>Responsibilities</a:t>
            </a:r>
            <a:r>
              <a:rPr lang="en-US" sz="6000" b="1" dirty="0"/>
              <a:t/>
            </a:r>
            <a:br>
              <a:rPr lang="en-US" sz="6000" b="1" dirty="0"/>
            </a:br>
            <a:endParaRPr lang="en-US" sz="6000" b="1" dirty="0"/>
          </a:p>
        </p:txBody>
      </p:sp>
      <p:sp>
        <p:nvSpPr>
          <p:cNvPr id="3" name="Content Placeholder 2"/>
          <p:cNvSpPr>
            <a:spLocks noGrp="1"/>
          </p:cNvSpPr>
          <p:nvPr>
            <p:ph idx="1"/>
          </p:nvPr>
        </p:nvSpPr>
        <p:spPr>
          <a:xfrm>
            <a:off x="1484310" y="2074571"/>
            <a:ext cx="10018713" cy="4783429"/>
          </a:xfrm>
        </p:spPr>
        <p:txBody>
          <a:bodyPr>
            <a:normAutofit/>
          </a:bodyPr>
          <a:lstStyle/>
          <a:p>
            <a:pPr marL="514350" indent="-514350">
              <a:buAutoNum type="alphaUcPeriod"/>
            </a:pPr>
            <a:r>
              <a:rPr lang="en-US" sz="3200" dirty="0" smtClean="0"/>
              <a:t>Man</a:t>
            </a:r>
          </a:p>
          <a:p>
            <a:pPr marL="514350" indent="-514350">
              <a:buAutoNum type="alphaUcPeriod"/>
            </a:pPr>
            <a:r>
              <a:rPr lang="en-US" sz="3200" dirty="0" smtClean="0"/>
              <a:t>Woman</a:t>
            </a:r>
            <a:endParaRPr lang="nn-NO" sz="3200" dirty="0"/>
          </a:p>
          <a:p>
            <a:r>
              <a:rPr lang="nn-NO" sz="2800" dirty="0" smtClean="0"/>
              <a:t>Love </a:t>
            </a:r>
            <a:r>
              <a:rPr lang="nn-NO" sz="2800" dirty="0"/>
              <a:t>God.</a:t>
            </a:r>
          </a:p>
          <a:p>
            <a:pPr lvl="1"/>
            <a:r>
              <a:rPr lang="nn-NO" sz="2600" dirty="0" smtClean="0"/>
              <a:t>Matthew </a:t>
            </a:r>
            <a:r>
              <a:rPr lang="nn-NO" sz="2600" dirty="0"/>
              <a:t>22:37; Luke 14:26</a:t>
            </a:r>
          </a:p>
          <a:p>
            <a:pPr marL="514350" indent="-514350">
              <a:buAutoNum type="alphaUcPeriod"/>
            </a:pPr>
            <a:endParaRPr lang="en-US" sz="2600" dirty="0" smtClean="0"/>
          </a:p>
          <a:p>
            <a:pPr lvl="2"/>
            <a:endParaRPr lang="en-US" sz="2600" dirty="0"/>
          </a:p>
        </p:txBody>
      </p:sp>
    </p:spTree>
    <p:extLst>
      <p:ext uri="{BB962C8B-B14F-4D97-AF65-F5344CB8AC3E}">
        <p14:creationId xmlns:p14="http://schemas.microsoft.com/office/powerpoint/2010/main" val="2767878035"/>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6700" b="1" dirty="0" smtClean="0"/>
              <a:t>Responsibilities</a:t>
            </a:r>
            <a:r>
              <a:rPr lang="en-US" sz="6000" b="1" dirty="0"/>
              <a:t/>
            </a:r>
            <a:br>
              <a:rPr lang="en-US" sz="6000" b="1" dirty="0"/>
            </a:br>
            <a:endParaRPr lang="en-US" sz="6000" b="1" dirty="0"/>
          </a:p>
        </p:txBody>
      </p:sp>
      <p:sp>
        <p:nvSpPr>
          <p:cNvPr id="3" name="Content Placeholder 2"/>
          <p:cNvSpPr>
            <a:spLocks noGrp="1"/>
          </p:cNvSpPr>
          <p:nvPr>
            <p:ph idx="1"/>
          </p:nvPr>
        </p:nvSpPr>
        <p:spPr>
          <a:xfrm>
            <a:off x="1484310" y="2074571"/>
            <a:ext cx="10018713" cy="4783429"/>
          </a:xfrm>
        </p:spPr>
        <p:txBody>
          <a:bodyPr>
            <a:normAutofit/>
          </a:bodyPr>
          <a:lstStyle/>
          <a:p>
            <a:pPr marL="514350" indent="-514350">
              <a:buAutoNum type="alphaUcPeriod"/>
            </a:pPr>
            <a:r>
              <a:rPr lang="en-US" sz="3200" dirty="0" smtClean="0"/>
              <a:t>Man</a:t>
            </a:r>
          </a:p>
          <a:p>
            <a:pPr marL="514350" indent="-514350">
              <a:buAutoNum type="alphaUcPeriod"/>
            </a:pPr>
            <a:r>
              <a:rPr lang="en-US" sz="3200" dirty="0" smtClean="0"/>
              <a:t>Woman</a:t>
            </a:r>
            <a:endParaRPr lang="nn-NO" sz="3200" dirty="0"/>
          </a:p>
          <a:p>
            <a:r>
              <a:rPr lang="nn-NO" sz="2800" dirty="0" smtClean="0"/>
              <a:t>Love </a:t>
            </a:r>
            <a:r>
              <a:rPr lang="nn-NO" sz="2800" dirty="0"/>
              <a:t>God.</a:t>
            </a:r>
          </a:p>
          <a:p>
            <a:r>
              <a:rPr lang="en-US" sz="2800" dirty="0" smtClean="0"/>
              <a:t>Good </a:t>
            </a:r>
            <a:r>
              <a:rPr lang="en-US" sz="2800" dirty="0"/>
              <a:t>wife to husband.</a:t>
            </a:r>
          </a:p>
          <a:p>
            <a:pPr lvl="1"/>
            <a:r>
              <a:rPr lang="en-US" sz="2400" dirty="0" smtClean="0"/>
              <a:t>1 </a:t>
            </a:r>
            <a:r>
              <a:rPr lang="en-US" sz="2400" dirty="0"/>
              <a:t>Peter </a:t>
            </a:r>
            <a:r>
              <a:rPr lang="en-US" sz="2400" dirty="0" smtClean="0"/>
              <a:t>3:1-6</a:t>
            </a:r>
            <a:endParaRPr lang="en-US" sz="2400" dirty="0"/>
          </a:p>
          <a:p>
            <a:pPr marL="0" indent="0">
              <a:buNone/>
            </a:pPr>
            <a:endParaRPr lang="en-US" sz="2600" dirty="0" smtClean="0"/>
          </a:p>
          <a:p>
            <a:pPr lvl="2"/>
            <a:endParaRPr lang="en-US" sz="2600" dirty="0"/>
          </a:p>
        </p:txBody>
      </p:sp>
    </p:spTree>
    <p:extLst>
      <p:ext uri="{BB962C8B-B14F-4D97-AF65-F5344CB8AC3E}">
        <p14:creationId xmlns:p14="http://schemas.microsoft.com/office/powerpoint/2010/main" val="1248770973"/>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500"/>
                                        <p:tgtEl>
                                          <p:spTgt spid="3">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fade">
                                      <p:cBhvr>
                                        <p:cTn id="1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6700" b="1" dirty="0" smtClean="0"/>
              <a:t>Responsibilities</a:t>
            </a:r>
            <a:r>
              <a:rPr lang="en-US" sz="6000" b="1" dirty="0"/>
              <a:t/>
            </a:r>
            <a:br>
              <a:rPr lang="en-US" sz="6000" b="1" dirty="0"/>
            </a:br>
            <a:endParaRPr lang="en-US" sz="6000" b="1" dirty="0"/>
          </a:p>
        </p:txBody>
      </p:sp>
      <p:sp>
        <p:nvSpPr>
          <p:cNvPr id="3" name="Content Placeholder 2"/>
          <p:cNvSpPr>
            <a:spLocks noGrp="1"/>
          </p:cNvSpPr>
          <p:nvPr>
            <p:ph idx="1"/>
          </p:nvPr>
        </p:nvSpPr>
        <p:spPr>
          <a:xfrm>
            <a:off x="1484310" y="2074571"/>
            <a:ext cx="10018713" cy="4783429"/>
          </a:xfrm>
        </p:spPr>
        <p:txBody>
          <a:bodyPr>
            <a:normAutofit/>
          </a:bodyPr>
          <a:lstStyle/>
          <a:p>
            <a:pPr marL="514350" indent="-514350">
              <a:buAutoNum type="alphaUcPeriod"/>
            </a:pPr>
            <a:r>
              <a:rPr lang="en-US" sz="3200" dirty="0" smtClean="0"/>
              <a:t>Man</a:t>
            </a:r>
          </a:p>
          <a:p>
            <a:pPr marL="514350" indent="-514350">
              <a:buAutoNum type="alphaUcPeriod"/>
            </a:pPr>
            <a:r>
              <a:rPr lang="en-US" sz="3200" dirty="0" smtClean="0"/>
              <a:t>Woman</a:t>
            </a:r>
            <a:endParaRPr lang="nn-NO" sz="3200" dirty="0"/>
          </a:p>
          <a:p>
            <a:r>
              <a:rPr lang="nn-NO" sz="2800" dirty="0" smtClean="0"/>
              <a:t>Love </a:t>
            </a:r>
            <a:r>
              <a:rPr lang="nn-NO" sz="2800" dirty="0"/>
              <a:t>God.</a:t>
            </a:r>
          </a:p>
          <a:p>
            <a:r>
              <a:rPr lang="en-US" sz="2800" dirty="0" smtClean="0"/>
              <a:t>Good </a:t>
            </a:r>
            <a:r>
              <a:rPr lang="en-US" sz="2800" dirty="0"/>
              <a:t>wife to husband.</a:t>
            </a:r>
          </a:p>
          <a:p>
            <a:pPr lvl="1"/>
            <a:r>
              <a:rPr lang="en-US" sz="2400" dirty="0" smtClean="0"/>
              <a:t>1 </a:t>
            </a:r>
            <a:r>
              <a:rPr lang="en-US" sz="2400" dirty="0"/>
              <a:t>Peter </a:t>
            </a:r>
            <a:r>
              <a:rPr lang="en-US" sz="2400" dirty="0" smtClean="0"/>
              <a:t>3:1-6</a:t>
            </a:r>
            <a:endParaRPr lang="en-US" sz="2400" dirty="0"/>
          </a:p>
          <a:p>
            <a:pPr lvl="1"/>
            <a:r>
              <a:rPr lang="en-US" sz="2400" dirty="0" smtClean="0"/>
              <a:t>Ephesians 5:22-24</a:t>
            </a:r>
            <a:endParaRPr lang="en-US" sz="2400" dirty="0"/>
          </a:p>
          <a:p>
            <a:pPr marL="0" indent="0">
              <a:buNone/>
            </a:pPr>
            <a:endParaRPr lang="en-US" sz="2600" dirty="0" smtClean="0"/>
          </a:p>
          <a:p>
            <a:pPr lvl="2"/>
            <a:endParaRPr lang="en-US" sz="2600" dirty="0"/>
          </a:p>
        </p:txBody>
      </p:sp>
    </p:spTree>
    <p:extLst>
      <p:ext uri="{BB962C8B-B14F-4D97-AF65-F5344CB8AC3E}">
        <p14:creationId xmlns:p14="http://schemas.microsoft.com/office/powerpoint/2010/main" val="603924543"/>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animEffect transition="in" filter="fade">
                                      <p:cBhvr>
                                        <p:cTn id="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b="1" dirty="0"/>
              <a:t>Ephesians </a:t>
            </a:r>
            <a:r>
              <a:rPr lang="en-US" sz="6000" b="1" dirty="0" smtClean="0"/>
              <a:t>5:22-24</a:t>
            </a:r>
            <a:endParaRPr lang="en-US" sz="6000" b="1" dirty="0"/>
          </a:p>
        </p:txBody>
      </p:sp>
      <p:sp>
        <p:nvSpPr>
          <p:cNvPr id="3" name="Content Placeholder 2"/>
          <p:cNvSpPr>
            <a:spLocks noGrp="1"/>
          </p:cNvSpPr>
          <p:nvPr>
            <p:ph idx="1"/>
          </p:nvPr>
        </p:nvSpPr>
        <p:spPr/>
        <p:txBody>
          <a:bodyPr/>
          <a:lstStyle/>
          <a:p>
            <a:pPr marL="0" indent="0">
              <a:buNone/>
            </a:pPr>
            <a:r>
              <a:rPr lang="en-US" sz="3200" dirty="0" smtClean="0"/>
              <a:t>Wives</a:t>
            </a:r>
            <a:r>
              <a:rPr lang="en-US" sz="3200" dirty="0"/>
              <a:t>, submit to your own husbands, as to the </a:t>
            </a:r>
            <a:r>
              <a:rPr lang="en-US" sz="3200" dirty="0" smtClean="0"/>
              <a:t>Lord. </a:t>
            </a:r>
            <a:r>
              <a:rPr lang="en-US" sz="3200" baseline="30000" dirty="0" smtClean="0"/>
              <a:t>23</a:t>
            </a:r>
            <a:r>
              <a:rPr lang="en-US" sz="3200" dirty="0" smtClean="0"/>
              <a:t> For </a:t>
            </a:r>
            <a:r>
              <a:rPr lang="en-US" sz="3200" dirty="0"/>
              <a:t>the husband is head of the wife, as also Christ is head of the church; and He is the Savior of the </a:t>
            </a:r>
            <a:r>
              <a:rPr lang="en-US" sz="3200" dirty="0" smtClean="0"/>
              <a:t>body. </a:t>
            </a:r>
            <a:r>
              <a:rPr lang="en-US" sz="3200" baseline="30000" dirty="0" smtClean="0"/>
              <a:t>24</a:t>
            </a:r>
            <a:r>
              <a:rPr lang="en-US" sz="3200" dirty="0" smtClean="0"/>
              <a:t>  </a:t>
            </a:r>
            <a:r>
              <a:rPr lang="en-US" sz="3200" dirty="0"/>
              <a:t>Therefore, just as the church is subject to Christ, so let the wives be to their own husbands in everything.</a:t>
            </a:r>
          </a:p>
          <a:p>
            <a:endParaRPr lang="en-US" dirty="0"/>
          </a:p>
        </p:txBody>
      </p:sp>
    </p:spTree>
    <p:extLst>
      <p:ext uri="{BB962C8B-B14F-4D97-AF65-F5344CB8AC3E}">
        <p14:creationId xmlns:p14="http://schemas.microsoft.com/office/powerpoint/2010/main" val="2841659979"/>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6700" b="1" dirty="0" smtClean="0"/>
              <a:t>Responsibilities</a:t>
            </a:r>
            <a:r>
              <a:rPr lang="en-US" sz="6000" b="1" dirty="0"/>
              <a:t/>
            </a:r>
            <a:br>
              <a:rPr lang="en-US" sz="6000" b="1" dirty="0"/>
            </a:br>
            <a:endParaRPr lang="en-US" sz="6000" b="1" dirty="0"/>
          </a:p>
        </p:txBody>
      </p:sp>
      <p:sp>
        <p:nvSpPr>
          <p:cNvPr id="3" name="Content Placeholder 2"/>
          <p:cNvSpPr>
            <a:spLocks noGrp="1"/>
          </p:cNvSpPr>
          <p:nvPr>
            <p:ph idx="1"/>
          </p:nvPr>
        </p:nvSpPr>
        <p:spPr>
          <a:xfrm>
            <a:off x="1484310" y="2074571"/>
            <a:ext cx="10018713" cy="4783429"/>
          </a:xfrm>
        </p:spPr>
        <p:txBody>
          <a:bodyPr>
            <a:normAutofit/>
          </a:bodyPr>
          <a:lstStyle/>
          <a:p>
            <a:pPr marL="514350" indent="-514350">
              <a:buAutoNum type="alphaUcPeriod"/>
            </a:pPr>
            <a:r>
              <a:rPr lang="en-US" sz="3200" dirty="0" smtClean="0"/>
              <a:t>Man</a:t>
            </a:r>
          </a:p>
          <a:p>
            <a:pPr marL="514350" indent="-514350">
              <a:buAutoNum type="alphaUcPeriod"/>
            </a:pPr>
            <a:r>
              <a:rPr lang="en-US" sz="3200" dirty="0" smtClean="0"/>
              <a:t>Woman</a:t>
            </a:r>
            <a:endParaRPr lang="nn-NO" sz="3200" dirty="0"/>
          </a:p>
          <a:p>
            <a:r>
              <a:rPr lang="nn-NO" sz="2800" dirty="0" smtClean="0"/>
              <a:t>Love </a:t>
            </a:r>
            <a:r>
              <a:rPr lang="nn-NO" sz="2800" dirty="0"/>
              <a:t>God.</a:t>
            </a:r>
          </a:p>
          <a:p>
            <a:r>
              <a:rPr lang="en-US" sz="2800" dirty="0" smtClean="0"/>
              <a:t>Good </a:t>
            </a:r>
            <a:r>
              <a:rPr lang="en-US" sz="2800" dirty="0"/>
              <a:t>wife to husband.</a:t>
            </a:r>
          </a:p>
          <a:p>
            <a:pPr lvl="1"/>
            <a:r>
              <a:rPr lang="en-US" sz="2400" dirty="0" smtClean="0"/>
              <a:t>1 </a:t>
            </a:r>
            <a:r>
              <a:rPr lang="en-US" sz="2400" dirty="0"/>
              <a:t>Peter </a:t>
            </a:r>
            <a:r>
              <a:rPr lang="en-US" sz="2400" dirty="0" smtClean="0"/>
              <a:t>3:1-6</a:t>
            </a:r>
            <a:endParaRPr lang="en-US" sz="2400" dirty="0"/>
          </a:p>
          <a:p>
            <a:pPr lvl="1"/>
            <a:r>
              <a:rPr lang="en-US" sz="2400" dirty="0" smtClean="0"/>
              <a:t>Ephesians 5:22-24</a:t>
            </a:r>
            <a:endParaRPr lang="en-US" sz="2400" dirty="0"/>
          </a:p>
          <a:p>
            <a:pPr lvl="1"/>
            <a:r>
              <a:rPr lang="en-US" sz="2400" dirty="0" smtClean="0"/>
              <a:t>Titus 2:4</a:t>
            </a:r>
            <a:endParaRPr lang="en-US" sz="2400" dirty="0"/>
          </a:p>
          <a:p>
            <a:pPr marL="0" indent="0">
              <a:buNone/>
            </a:pPr>
            <a:endParaRPr lang="en-US" sz="2600" dirty="0" smtClean="0"/>
          </a:p>
          <a:p>
            <a:pPr lvl="2"/>
            <a:endParaRPr lang="en-US" sz="2600" dirty="0"/>
          </a:p>
        </p:txBody>
      </p:sp>
    </p:spTree>
    <p:extLst>
      <p:ext uri="{BB962C8B-B14F-4D97-AF65-F5344CB8AC3E}">
        <p14:creationId xmlns:p14="http://schemas.microsoft.com/office/powerpoint/2010/main" val="1436948308"/>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animEffect transition="in" filter="fade">
                                      <p:cBhvr>
                                        <p:cTn id="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6700" b="1" dirty="0" smtClean="0"/>
              <a:t>Responsibilities</a:t>
            </a:r>
            <a:r>
              <a:rPr lang="en-US" sz="6000" b="1" dirty="0"/>
              <a:t/>
            </a:r>
            <a:br>
              <a:rPr lang="en-US" sz="6000" b="1" dirty="0"/>
            </a:br>
            <a:endParaRPr lang="en-US" sz="6000" b="1" dirty="0"/>
          </a:p>
        </p:txBody>
      </p:sp>
      <p:sp>
        <p:nvSpPr>
          <p:cNvPr id="3" name="Content Placeholder 2"/>
          <p:cNvSpPr>
            <a:spLocks noGrp="1"/>
          </p:cNvSpPr>
          <p:nvPr>
            <p:ph idx="1"/>
          </p:nvPr>
        </p:nvSpPr>
        <p:spPr>
          <a:xfrm>
            <a:off x="1484310" y="2074571"/>
            <a:ext cx="10018713" cy="4783429"/>
          </a:xfrm>
        </p:spPr>
        <p:txBody>
          <a:bodyPr>
            <a:normAutofit/>
          </a:bodyPr>
          <a:lstStyle/>
          <a:p>
            <a:pPr marL="514350" indent="-514350">
              <a:buAutoNum type="alphaUcPeriod"/>
            </a:pPr>
            <a:r>
              <a:rPr lang="en-US" sz="3200" dirty="0" smtClean="0"/>
              <a:t>Man</a:t>
            </a:r>
          </a:p>
          <a:p>
            <a:pPr marL="514350" indent="-514350">
              <a:buAutoNum type="alphaUcPeriod"/>
            </a:pPr>
            <a:r>
              <a:rPr lang="en-US" sz="3200" dirty="0" smtClean="0"/>
              <a:t>Woman</a:t>
            </a:r>
            <a:endParaRPr lang="nn-NO" sz="3200" dirty="0"/>
          </a:p>
          <a:p>
            <a:r>
              <a:rPr lang="nn-NO" sz="2800" dirty="0" smtClean="0"/>
              <a:t>Love </a:t>
            </a:r>
            <a:r>
              <a:rPr lang="nn-NO" sz="2800" dirty="0"/>
              <a:t>God.</a:t>
            </a:r>
          </a:p>
          <a:p>
            <a:r>
              <a:rPr lang="en-US" sz="2800" dirty="0" smtClean="0"/>
              <a:t>Good </a:t>
            </a:r>
            <a:r>
              <a:rPr lang="en-US" sz="2800" dirty="0"/>
              <a:t>wife to </a:t>
            </a:r>
            <a:r>
              <a:rPr lang="en-US" sz="2800" dirty="0" smtClean="0"/>
              <a:t>husband.</a:t>
            </a:r>
          </a:p>
          <a:p>
            <a:r>
              <a:rPr lang="en-US" sz="2800" dirty="0" smtClean="0"/>
              <a:t>Homemaker</a:t>
            </a:r>
            <a:r>
              <a:rPr lang="en-US" sz="2800" dirty="0"/>
              <a:t>. (Titus 2:5; 1 Timothy 5:14</a:t>
            </a:r>
            <a:r>
              <a:rPr lang="en-US" sz="2800" dirty="0" smtClean="0"/>
              <a:t>)</a:t>
            </a:r>
            <a:endParaRPr lang="en-US" sz="2800" dirty="0"/>
          </a:p>
        </p:txBody>
      </p:sp>
    </p:spTree>
    <p:extLst>
      <p:ext uri="{BB962C8B-B14F-4D97-AF65-F5344CB8AC3E}">
        <p14:creationId xmlns:p14="http://schemas.microsoft.com/office/powerpoint/2010/main" val="2707525500"/>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fade">
                                      <p:cBhvr>
                                        <p:cTn id="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b="1" dirty="0"/>
              <a:t>1 Timothy 5:14</a:t>
            </a:r>
          </a:p>
        </p:txBody>
      </p:sp>
      <p:sp>
        <p:nvSpPr>
          <p:cNvPr id="3" name="Content Placeholder 2"/>
          <p:cNvSpPr>
            <a:spLocks noGrp="1"/>
          </p:cNvSpPr>
          <p:nvPr>
            <p:ph idx="1"/>
          </p:nvPr>
        </p:nvSpPr>
        <p:spPr/>
        <p:txBody>
          <a:bodyPr/>
          <a:lstStyle/>
          <a:p>
            <a:pPr marL="0" indent="0">
              <a:buNone/>
            </a:pPr>
            <a:r>
              <a:rPr lang="en-US" sz="3200" dirty="0" smtClean="0"/>
              <a:t>Therefore </a:t>
            </a:r>
            <a:r>
              <a:rPr lang="en-US" sz="3200" dirty="0"/>
              <a:t>I desire that the younger widows marry, bear children, manage the house, give no opportunity to the adversary to speak reproachfully.</a:t>
            </a:r>
          </a:p>
          <a:p>
            <a:endParaRPr lang="en-US" dirty="0"/>
          </a:p>
        </p:txBody>
      </p:sp>
    </p:spTree>
    <p:extLst>
      <p:ext uri="{BB962C8B-B14F-4D97-AF65-F5344CB8AC3E}">
        <p14:creationId xmlns:p14="http://schemas.microsoft.com/office/powerpoint/2010/main" val="861238175"/>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b="1" dirty="0"/>
              <a:t>1 Corinthians 11:3</a:t>
            </a:r>
          </a:p>
        </p:txBody>
      </p:sp>
      <p:sp>
        <p:nvSpPr>
          <p:cNvPr id="3" name="Content Placeholder 2"/>
          <p:cNvSpPr>
            <a:spLocks noGrp="1"/>
          </p:cNvSpPr>
          <p:nvPr>
            <p:ph idx="1"/>
          </p:nvPr>
        </p:nvSpPr>
        <p:spPr/>
        <p:txBody>
          <a:bodyPr/>
          <a:lstStyle/>
          <a:p>
            <a:pPr marL="0" indent="0">
              <a:buNone/>
            </a:pPr>
            <a:r>
              <a:rPr lang="en-US" sz="3200" dirty="0" smtClean="0"/>
              <a:t>But </a:t>
            </a:r>
            <a:r>
              <a:rPr lang="en-US" sz="3200" dirty="0"/>
              <a:t>I want you to know that the head of every man is Christ, the head of woman is man, and the head of Christ is God.</a:t>
            </a:r>
          </a:p>
          <a:p>
            <a:pPr marL="0" indent="0">
              <a:buNone/>
            </a:pPr>
            <a:endParaRPr lang="en-US" dirty="0"/>
          </a:p>
        </p:txBody>
      </p:sp>
    </p:spTree>
    <p:extLst>
      <p:ext uri="{BB962C8B-B14F-4D97-AF65-F5344CB8AC3E}">
        <p14:creationId xmlns:p14="http://schemas.microsoft.com/office/powerpoint/2010/main" val="379376225"/>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6700" b="1" dirty="0" smtClean="0"/>
              <a:t>Responsibilities</a:t>
            </a:r>
            <a:r>
              <a:rPr lang="en-US" sz="6000" b="1" dirty="0"/>
              <a:t/>
            </a:r>
            <a:br>
              <a:rPr lang="en-US" sz="6000" b="1" dirty="0"/>
            </a:br>
            <a:endParaRPr lang="en-US" sz="6000" b="1" dirty="0"/>
          </a:p>
        </p:txBody>
      </p:sp>
      <p:sp>
        <p:nvSpPr>
          <p:cNvPr id="3" name="Content Placeholder 2"/>
          <p:cNvSpPr>
            <a:spLocks noGrp="1"/>
          </p:cNvSpPr>
          <p:nvPr>
            <p:ph idx="1"/>
          </p:nvPr>
        </p:nvSpPr>
        <p:spPr>
          <a:xfrm>
            <a:off x="1484310" y="2074571"/>
            <a:ext cx="10018713" cy="4783429"/>
          </a:xfrm>
        </p:spPr>
        <p:txBody>
          <a:bodyPr>
            <a:normAutofit/>
          </a:bodyPr>
          <a:lstStyle/>
          <a:p>
            <a:pPr marL="514350" indent="-514350">
              <a:buAutoNum type="alphaUcPeriod"/>
            </a:pPr>
            <a:r>
              <a:rPr lang="en-US" sz="3200" dirty="0" smtClean="0"/>
              <a:t>Man</a:t>
            </a:r>
          </a:p>
          <a:p>
            <a:pPr marL="514350" indent="-514350">
              <a:buAutoNum type="alphaUcPeriod"/>
            </a:pPr>
            <a:r>
              <a:rPr lang="en-US" sz="3200" dirty="0" smtClean="0"/>
              <a:t>Woman</a:t>
            </a:r>
            <a:endParaRPr lang="nn-NO" sz="3200" dirty="0"/>
          </a:p>
          <a:p>
            <a:r>
              <a:rPr lang="nn-NO" sz="2800" dirty="0" smtClean="0"/>
              <a:t>Love </a:t>
            </a:r>
            <a:r>
              <a:rPr lang="nn-NO" sz="2800" dirty="0"/>
              <a:t>God.</a:t>
            </a:r>
          </a:p>
          <a:p>
            <a:r>
              <a:rPr lang="en-US" sz="2800" dirty="0" smtClean="0"/>
              <a:t>Good </a:t>
            </a:r>
            <a:r>
              <a:rPr lang="en-US" sz="2800" dirty="0"/>
              <a:t>wife to </a:t>
            </a:r>
            <a:r>
              <a:rPr lang="en-US" sz="2800" dirty="0" smtClean="0"/>
              <a:t>husband.</a:t>
            </a:r>
          </a:p>
          <a:p>
            <a:r>
              <a:rPr lang="en-US" sz="2800" dirty="0" smtClean="0"/>
              <a:t>Homemaker</a:t>
            </a:r>
            <a:r>
              <a:rPr lang="en-US" sz="2800" dirty="0"/>
              <a:t>. (Titus 2:5; 1 Timothy 5:14)</a:t>
            </a:r>
          </a:p>
          <a:p>
            <a:pPr lvl="1"/>
            <a:r>
              <a:rPr lang="en-US" sz="2400" dirty="0" smtClean="0"/>
              <a:t>Proverbs </a:t>
            </a:r>
            <a:r>
              <a:rPr lang="en-US" sz="2400" dirty="0"/>
              <a:t>25:24</a:t>
            </a:r>
          </a:p>
          <a:p>
            <a:pPr lvl="2"/>
            <a:endParaRPr lang="en-US" sz="2600" dirty="0"/>
          </a:p>
        </p:txBody>
      </p:sp>
    </p:spTree>
    <p:extLst>
      <p:ext uri="{BB962C8B-B14F-4D97-AF65-F5344CB8AC3E}">
        <p14:creationId xmlns:p14="http://schemas.microsoft.com/office/powerpoint/2010/main" val="2665226056"/>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animEffect transition="in" filter="fade">
                                      <p:cBhvr>
                                        <p:cTn id="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b="1" dirty="0"/>
              <a:t>Proverbs </a:t>
            </a:r>
            <a:r>
              <a:rPr lang="en-US" sz="6000" b="1" dirty="0" smtClean="0"/>
              <a:t>25:24</a:t>
            </a:r>
            <a:endParaRPr lang="en-US" sz="6000" b="1" dirty="0"/>
          </a:p>
        </p:txBody>
      </p:sp>
      <p:sp>
        <p:nvSpPr>
          <p:cNvPr id="3" name="Content Placeholder 2"/>
          <p:cNvSpPr>
            <a:spLocks noGrp="1"/>
          </p:cNvSpPr>
          <p:nvPr>
            <p:ph idx="1"/>
          </p:nvPr>
        </p:nvSpPr>
        <p:spPr/>
        <p:txBody>
          <a:bodyPr/>
          <a:lstStyle/>
          <a:p>
            <a:pPr marL="0" indent="0">
              <a:buNone/>
            </a:pPr>
            <a:r>
              <a:rPr lang="en-US" sz="3200" dirty="0" smtClean="0"/>
              <a:t>It </a:t>
            </a:r>
            <a:r>
              <a:rPr lang="en-US" sz="3200" dirty="0"/>
              <a:t>is better to dwell in a corner of a housetop, Than in a house shared with a contentious woman.</a:t>
            </a:r>
          </a:p>
          <a:p>
            <a:endParaRPr lang="en-US" dirty="0"/>
          </a:p>
        </p:txBody>
      </p:sp>
    </p:spTree>
    <p:extLst>
      <p:ext uri="{BB962C8B-B14F-4D97-AF65-F5344CB8AC3E}">
        <p14:creationId xmlns:p14="http://schemas.microsoft.com/office/powerpoint/2010/main" val="309426850"/>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6700" b="1" dirty="0" smtClean="0"/>
              <a:t>Responsibilities</a:t>
            </a:r>
            <a:r>
              <a:rPr lang="en-US" sz="6000" b="1" dirty="0"/>
              <a:t/>
            </a:r>
            <a:br>
              <a:rPr lang="en-US" sz="6000" b="1" dirty="0"/>
            </a:br>
            <a:endParaRPr lang="en-US" sz="6000" b="1" dirty="0"/>
          </a:p>
        </p:txBody>
      </p:sp>
      <p:sp>
        <p:nvSpPr>
          <p:cNvPr id="3" name="Content Placeholder 2"/>
          <p:cNvSpPr>
            <a:spLocks noGrp="1"/>
          </p:cNvSpPr>
          <p:nvPr>
            <p:ph idx="1"/>
          </p:nvPr>
        </p:nvSpPr>
        <p:spPr>
          <a:xfrm>
            <a:off x="1484310" y="2074571"/>
            <a:ext cx="10018713" cy="4783429"/>
          </a:xfrm>
        </p:spPr>
        <p:txBody>
          <a:bodyPr>
            <a:normAutofit/>
          </a:bodyPr>
          <a:lstStyle/>
          <a:p>
            <a:pPr marL="514350" indent="-514350">
              <a:buAutoNum type="alphaUcPeriod"/>
            </a:pPr>
            <a:r>
              <a:rPr lang="en-US" sz="3200" dirty="0" smtClean="0"/>
              <a:t>Man</a:t>
            </a:r>
          </a:p>
          <a:p>
            <a:pPr marL="514350" indent="-514350">
              <a:buAutoNum type="alphaUcPeriod"/>
            </a:pPr>
            <a:r>
              <a:rPr lang="en-US" sz="3200" dirty="0" smtClean="0"/>
              <a:t>Woman</a:t>
            </a:r>
            <a:endParaRPr lang="nn-NO" sz="3200" dirty="0"/>
          </a:p>
          <a:p>
            <a:r>
              <a:rPr lang="nn-NO" sz="2800" dirty="0" smtClean="0"/>
              <a:t>Love </a:t>
            </a:r>
            <a:r>
              <a:rPr lang="nn-NO" sz="2800" dirty="0"/>
              <a:t>God.</a:t>
            </a:r>
          </a:p>
          <a:p>
            <a:r>
              <a:rPr lang="en-US" sz="2800" dirty="0" smtClean="0"/>
              <a:t>Good </a:t>
            </a:r>
            <a:r>
              <a:rPr lang="en-US" sz="2800" dirty="0"/>
              <a:t>wife to </a:t>
            </a:r>
            <a:r>
              <a:rPr lang="en-US" sz="2800" dirty="0" smtClean="0"/>
              <a:t>husband.</a:t>
            </a:r>
          </a:p>
          <a:p>
            <a:r>
              <a:rPr lang="en-US" sz="2800" dirty="0" smtClean="0"/>
              <a:t>Homemaker</a:t>
            </a:r>
            <a:r>
              <a:rPr lang="en-US" sz="2800" dirty="0"/>
              <a:t>. (Titus 2:5; 1 Timothy 5:14)</a:t>
            </a:r>
          </a:p>
          <a:p>
            <a:pPr lvl="1"/>
            <a:r>
              <a:rPr lang="en-US" sz="2400" dirty="0" smtClean="0"/>
              <a:t>Proverbs </a:t>
            </a:r>
            <a:r>
              <a:rPr lang="en-US" sz="2400" dirty="0"/>
              <a:t>25:24</a:t>
            </a:r>
          </a:p>
          <a:p>
            <a:pPr lvl="1"/>
            <a:r>
              <a:rPr lang="en-US" sz="2400" dirty="0" smtClean="0"/>
              <a:t>Proverbs </a:t>
            </a:r>
            <a:r>
              <a:rPr lang="en-US" sz="2400" dirty="0"/>
              <a:t>31:10-31</a:t>
            </a:r>
          </a:p>
          <a:p>
            <a:pPr marL="914400" lvl="2" indent="0">
              <a:buNone/>
            </a:pPr>
            <a:endParaRPr lang="en-US" sz="2600" dirty="0"/>
          </a:p>
        </p:txBody>
      </p:sp>
    </p:spTree>
    <p:extLst>
      <p:ext uri="{BB962C8B-B14F-4D97-AF65-F5344CB8AC3E}">
        <p14:creationId xmlns:p14="http://schemas.microsoft.com/office/powerpoint/2010/main" val="2059325445"/>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animEffect transition="in" filter="fade">
                                      <p:cBhvr>
                                        <p:cTn id="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6700" b="1" dirty="0" smtClean="0"/>
              <a:t>Responsibilities</a:t>
            </a:r>
            <a:r>
              <a:rPr lang="en-US" sz="6000" b="1" dirty="0"/>
              <a:t/>
            </a:r>
            <a:br>
              <a:rPr lang="en-US" sz="6000" b="1" dirty="0"/>
            </a:br>
            <a:endParaRPr lang="en-US" sz="6000" b="1" dirty="0"/>
          </a:p>
        </p:txBody>
      </p:sp>
      <p:sp>
        <p:nvSpPr>
          <p:cNvPr id="3" name="Content Placeholder 2"/>
          <p:cNvSpPr>
            <a:spLocks noGrp="1"/>
          </p:cNvSpPr>
          <p:nvPr>
            <p:ph idx="1"/>
          </p:nvPr>
        </p:nvSpPr>
        <p:spPr>
          <a:xfrm>
            <a:off x="1484310" y="1945782"/>
            <a:ext cx="10018713" cy="4783429"/>
          </a:xfrm>
        </p:spPr>
        <p:txBody>
          <a:bodyPr>
            <a:normAutofit/>
          </a:bodyPr>
          <a:lstStyle/>
          <a:p>
            <a:pPr marL="514350" indent="-514350">
              <a:buAutoNum type="alphaUcPeriod"/>
            </a:pPr>
            <a:r>
              <a:rPr lang="en-US" sz="3200" dirty="0" smtClean="0"/>
              <a:t>Man</a:t>
            </a:r>
          </a:p>
          <a:p>
            <a:pPr marL="514350" indent="-514350">
              <a:buAutoNum type="alphaUcPeriod"/>
            </a:pPr>
            <a:r>
              <a:rPr lang="en-US" sz="3200" dirty="0" smtClean="0"/>
              <a:t>Woman</a:t>
            </a:r>
            <a:endParaRPr lang="nn-NO" sz="3200" dirty="0"/>
          </a:p>
          <a:p>
            <a:r>
              <a:rPr lang="nn-NO" sz="2800" dirty="0" smtClean="0"/>
              <a:t>Love </a:t>
            </a:r>
            <a:r>
              <a:rPr lang="nn-NO" sz="2800" dirty="0"/>
              <a:t>God.</a:t>
            </a:r>
          </a:p>
          <a:p>
            <a:r>
              <a:rPr lang="en-US" sz="2800" dirty="0" smtClean="0"/>
              <a:t>Good </a:t>
            </a:r>
            <a:r>
              <a:rPr lang="en-US" sz="2800" dirty="0"/>
              <a:t>wife to </a:t>
            </a:r>
            <a:r>
              <a:rPr lang="en-US" sz="2800" dirty="0" smtClean="0"/>
              <a:t>husband.</a:t>
            </a:r>
          </a:p>
          <a:p>
            <a:r>
              <a:rPr lang="en-US" sz="2800" dirty="0" smtClean="0"/>
              <a:t>Homemaker</a:t>
            </a:r>
            <a:r>
              <a:rPr lang="en-US" sz="2800" dirty="0"/>
              <a:t>. (Titus 2:5; 1 Timothy 5:14)</a:t>
            </a:r>
          </a:p>
          <a:p>
            <a:pPr lvl="1"/>
            <a:r>
              <a:rPr lang="en-US" sz="2400" dirty="0" smtClean="0"/>
              <a:t>Proverbs </a:t>
            </a:r>
            <a:r>
              <a:rPr lang="en-US" sz="2400" dirty="0"/>
              <a:t>25:24</a:t>
            </a:r>
          </a:p>
          <a:p>
            <a:pPr lvl="1"/>
            <a:r>
              <a:rPr lang="en-US" sz="2400" dirty="0" smtClean="0"/>
              <a:t>Proverbs </a:t>
            </a:r>
            <a:r>
              <a:rPr lang="en-US" sz="2400" dirty="0"/>
              <a:t>31:10-31</a:t>
            </a:r>
          </a:p>
          <a:p>
            <a:pPr lvl="1"/>
            <a:r>
              <a:rPr lang="en-US" sz="2400" dirty="0" smtClean="0"/>
              <a:t>2 </a:t>
            </a:r>
            <a:r>
              <a:rPr lang="en-US" sz="2400" dirty="0"/>
              <a:t>Timothy 1:5; Titus </a:t>
            </a:r>
            <a:r>
              <a:rPr lang="en-US" sz="2400" dirty="0" smtClean="0"/>
              <a:t>2:3-5</a:t>
            </a:r>
            <a:endParaRPr lang="en-US" sz="2800" dirty="0"/>
          </a:p>
        </p:txBody>
      </p:sp>
    </p:spTree>
    <p:extLst>
      <p:ext uri="{BB962C8B-B14F-4D97-AF65-F5344CB8AC3E}">
        <p14:creationId xmlns:p14="http://schemas.microsoft.com/office/powerpoint/2010/main" val="3045405893"/>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7" end="7"/>
                                            </p:txEl>
                                          </p:spTgt>
                                        </p:tgtEl>
                                        <p:attrNameLst>
                                          <p:attrName>style.visibility</p:attrName>
                                        </p:attrNameLst>
                                      </p:cBhvr>
                                      <p:to>
                                        <p:strVal val="visible"/>
                                      </p:to>
                                    </p:set>
                                    <p:animEffect transition="in" filter="fade">
                                      <p:cBhvr>
                                        <p:cTn id="7"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b="1" dirty="0"/>
              <a:t>2 Timothy 1:5</a:t>
            </a:r>
          </a:p>
        </p:txBody>
      </p:sp>
      <p:sp>
        <p:nvSpPr>
          <p:cNvPr id="3" name="Content Placeholder 2"/>
          <p:cNvSpPr>
            <a:spLocks noGrp="1"/>
          </p:cNvSpPr>
          <p:nvPr>
            <p:ph idx="1"/>
          </p:nvPr>
        </p:nvSpPr>
        <p:spPr/>
        <p:txBody>
          <a:bodyPr/>
          <a:lstStyle/>
          <a:p>
            <a:pPr marL="0" indent="0">
              <a:buNone/>
            </a:pPr>
            <a:r>
              <a:rPr lang="en-US" sz="3200" dirty="0" smtClean="0"/>
              <a:t>When </a:t>
            </a:r>
            <a:r>
              <a:rPr lang="en-US" sz="3200" dirty="0"/>
              <a:t>I call to remembrance the genuine faith that is in you, which dwelt first in your grandmother Lois and your mother Eunice, and I am persuaded is in you also.</a:t>
            </a:r>
          </a:p>
          <a:p>
            <a:endParaRPr lang="en-US" dirty="0"/>
          </a:p>
        </p:txBody>
      </p:sp>
    </p:spTree>
    <p:extLst>
      <p:ext uri="{BB962C8B-B14F-4D97-AF65-F5344CB8AC3E}">
        <p14:creationId xmlns:p14="http://schemas.microsoft.com/office/powerpoint/2010/main" val="2513677849"/>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b="1" dirty="0"/>
              <a:t>Titus 2:3-5</a:t>
            </a:r>
          </a:p>
        </p:txBody>
      </p:sp>
      <p:sp>
        <p:nvSpPr>
          <p:cNvPr id="3" name="Content Placeholder 2"/>
          <p:cNvSpPr>
            <a:spLocks noGrp="1"/>
          </p:cNvSpPr>
          <p:nvPr>
            <p:ph idx="1"/>
          </p:nvPr>
        </p:nvSpPr>
        <p:spPr>
          <a:xfrm>
            <a:off x="1484310" y="2666999"/>
            <a:ext cx="10018713" cy="3398950"/>
          </a:xfrm>
        </p:spPr>
        <p:txBody>
          <a:bodyPr>
            <a:normAutofit fontScale="92500"/>
          </a:bodyPr>
          <a:lstStyle/>
          <a:p>
            <a:pPr marL="0" indent="0">
              <a:buNone/>
            </a:pPr>
            <a:r>
              <a:rPr lang="en-US" sz="3500" dirty="0" smtClean="0"/>
              <a:t>The </a:t>
            </a:r>
            <a:r>
              <a:rPr lang="en-US" sz="3500" dirty="0"/>
              <a:t>older women likewise, that they be reverent in behavior, not slanderers, not given to much wine, </a:t>
            </a:r>
            <a:r>
              <a:rPr lang="en-US" sz="3500" u="sng" dirty="0"/>
              <a:t>teachers of good things</a:t>
            </a:r>
            <a:r>
              <a:rPr lang="en-US" sz="3500" dirty="0"/>
              <a:t>-- </a:t>
            </a:r>
            <a:r>
              <a:rPr lang="en-US" sz="3500" baseline="30000" dirty="0" smtClean="0"/>
              <a:t>4</a:t>
            </a:r>
            <a:r>
              <a:rPr lang="en-US" sz="3500" dirty="0" smtClean="0"/>
              <a:t> that </a:t>
            </a:r>
            <a:r>
              <a:rPr lang="en-US" sz="3500" dirty="0"/>
              <a:t>they admonish the young women to love their husbands, to love their </a:t>
            </a:r>
            <a:r>
              <a:rPr lang="en-US" sz="3500" dirty="0" smtClean="0"/>
              <a:t>children, </a:t>
            </a:r>
            <a:r>
              <a:rPr lang="en-US" sz="3500" baseline="30000" dirty="0" smtClean="0"/>
              <a:t>5</a:t>
            </a:r>
            <a:r>
              <a:rPr lang="en-US" sz="3500" dirty="0" smtClean="0"/>
              <a:t> to </a:t>
            </a:r>
            <a:r>
              <a:rPr lang="en-US" sz="3500" dirty="0"/>
              <a:t>be discreet, chaste, homemakers, good, obedient to their own husbands, </a:t>
            </a:r>
            <a:r>
              <a:rPr lang="en-US" sz="3500" u="sng" dirty="0"/>
              <a:t>that the word of God may not be blasphemed.</a:t>
            </a:r>
          </a:p>
          <a:p>
            <a:endParaRPr lang="en-US" dirty="0"/>
          </a:p>
        </p:txBody>
      </p:sp>
    </p:spTree>
    <p:extLst>
      <p:ext uri="{BB962C8B-B14F-4D97-AF65-F5344CB8AC3E}">
        <p14:creationId xmlns:p14="http://schemas.microsoft.com/office/powerpoint/2010/main" val="3635339927"/>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6700" b="1" dirty="0" smtClean="0"/>
              <a:t>Responsibilities</a:t>
            </a:r>
            <a:r>
              <a:rPr lang="en-US" sz="6000" b="1" dirty="0"/>
              <a:t/>
            </a:r>
            <a:br>
              <a:rPr lang="en-US" sz="6000" b="1" dirty="0"/>
            </a:br>
            <a:endParaRPr lang="en-US" sz="6000" b="1" dirty="0"/>
          </a:p>
        </p:txBody>
      </p:sp>
      <p:sp>
        <p:nvSpPr>
          <p:cNvPr id="3" name="Content Placeholder 2"/>
          <p:cNvSpPr>
            <a:spLocks noGrp="1"/>
          </p:cNvSpPr>
          <p:nvPr>
            <p:ph idx="1"/>
          </p:nvPr>
        </p:nvSpPr>
        <p:spPr>
          <a:xfrm>
            <a:off x="1484310" y="1945782"/>
            <a:ext cx="10018713" cy="4783429"/>
          </a:xfrm>
        </p:spPr>
        <p:txBody>
          <a:bodyPr>
            <a:normAutofit/>
          </a:bodyPr>
          <a:lstStyle/>
          <a:p>
            <a:pPr marL="514350" indent="-514350">
              <a:buAutoNum type="alphaUcPeriod"/>
            </a:pPr>
            <a:r>
              <a:rPr lang="en-US" sz="3200" dirty="0" smtClean="0"/>
              <a:t>Man</a:t>
            </a:r>
          </a:p>
          <a:p>
            <a:pPr marL="514350" indent="-514350">
              <a:buAutoNum type="alphaUcPeriod"/>
            </a:pPr>
            <a:r>
              <a:rPr lang="en-US" sz="3200" dirty="0" smtClean="0"/>
              <a:t>Woman</a:t>
            </a:r>
          </a:p>
          <a:p>
            <a:pPr marL="514350" indent="-514350">
              <a:buAutoNum type="alphaUcPeriod"/>
            </a:pPr>
            <a:r>
              <a:rPr lang="en-US" sz="3200" dirty="0" smtClean="0"/>
              <a:t>Children</a:t>
            </a:r>
          </a:p>
          <a:p>
            <a:r>
              <a:rPr lang="nn-NO" sz="2800" dirty="0" smtClean="0"/>
              <a:t>Love God.</a:t>
            </a:r>
          </a:p>
          <a:p>
            <a:pPr lvl="1"/>
            <a:r>
              <a:rPr lang="nn-NO" sz="2600" dirty="0" smtClean="0"/>
              <a:t>Matthew </a:t>
            </a:r>
            <a:r>
              <a:rPr lang="nn-NO" sz="2600" dirty="0"/>
              <a:t>22:37; Luke 14:26</a:t>
            </a:r>
          </a:p>
          <a:p>
            <a:pPr marL="514350" indent="-514350">
              <a:buAutoNum type="alphaUcPeriod"/>
            </a:pPr>
            <a:endParaRPr lang="nn-NO" sz="3200" dirty="0"/>
          </a:p>
        </p:txBody>
      </p:sp>
    </p:spTree>
    <p:extLst>
      <p:ext uri="{BB962C8B-B14F-4D97-AF65-F5344CB8AC3E}">
        <p14:creationId xmlns:p14="http://schemas.microsoft.com/office/powerpoint/2010/main" val="3744421668"/>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6700" b="1" dirty="0" smtClean="0"/>
              <a:t>Responsibilities</a:t>
            </a:r>
            <a:r>
              <a:rPr lang="en-US" sz="6000" b="1" dirty="0"/>
              <a:t/>
            </a:r>
            <a:br>
              <a:rPr lang="en-US" sz="6000" b="1" dirty="0"/>
            </a:br>
            <a:endParaRPr lang="en-US" sz="6000" b="1" dirty="0"/>
          </a:p>
        </p:txBody>
      </p:sp>
      <p:sp>
        <p:nvSpPr>
          <p:cNvPr id="3" name="Content Placeholder 2"/>
          <p:cNvSpPr>
            <a:spLocks noGrp="1"/>
          </p:cNvSpPr>
          <p:nvPr>
            <p:ph idx="1"/>
          </p:nvPr>
        </p:nvSpPr>
        <p:spPr>
          <a:xfrm>
            <a:off x="1484310" y="1429556"/>
            <a:ext cx="10018713" cy="5299656"/>
          </a:xfrm>
        </p:spPr>
        <p:txBody>
          <a:bodyPr>
            <a:normAutofit/>
          </a:bodyPr>
          <a:lstStyle/>
          <a:p>
            <a:pPr marL="514350" indent="-514350">
              <a:buAutoNum type="alphaUcPeriod"/>
            </a:pPr>
            <a:r>
              <a:rPr lang="en-US" sz="3200" dirty="0" smtClean="0"/>
              <a:t>Man</a:t>
            </a:r>
          </a:p>
          <a:p>
            <a:pPr marL="514350" indent="-514350">
              <a:buAutoNum type="alphaUcPeriod"/>
            </a:pPr>
            <a:r>
              <a:rPr lang="en-US" sz="3200" dirty="0" smtClean="0"/>
              <a:t>Woman</a:t>
            </a:r>
          </a:p>
          <a:p>
            <a:pPr marL="514350" indent="-514350">
              <a:buAutoNum type="alphaUcPeriod"/>
            </a:pPr>
            <a:r>
              <a:rPr lang="en-US" sz="3200" dirty="0" smtClean="0"/>
              <a:t>Children</a:t>
            </a:r>
          </a:p>
          <a:p>
            <a:r>
              <a:rPr lang="nn-NO" sz="2800" dirty="0" smtClean="0"/>
              <a:t>Love God.</a:t>
            </a:r>
          </a:p>
          <a:p>
            <a:r>
              <a:rPr lang="en-US" sz="2800" dirty="0" smtClean="0"/>
              <a:t>Obey </a:t>
            </a:r>
            <a:r>
              <a:rPr lang="en-US" sz="2800" dirty="0"/>
              <a:t>their parents.</a:t>
            </a:r>
          </a:p>
          <a:p>
            <a:pPr lvl="1"/>
            <a:r>
              <a:rPr lang="en-US" sz="2600" dirty="0" smtClean="0"/>
              <a:t>Ephesians </a:t>
            </a:r>
            <a:r>
              <a:rPr lang="en-US" sz="2600" dirty="0"/>
              <a:t>6:1-3</a:t>
            </a:r>
          </a:p>
          <a:p>
            <a:pPr marL="0" indent="0">
              <a:buNone/>
            </a:pPr>
            <a:endParaRPr lang="nn-NO" sz="3200" dirty="0"/>
          </a:p>
        </p:txBody>
      </p:sp>
    </p:spTree>
    <p:extLst>
      <p:ext uri="{BB962C8B-B14F-4D97-AF65-F5344CB8AC3E}">
        <p14:creationId xmlns:p14="http://schemas.microsoft.com/office/powerpoint/2010/main" val="2670333198"/>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fade">
                                      <p:cBhvr>
                                        <p:cTn id="7" dur="500"/>
                                        <p:tgtEl>
                                          <p:spTgt spid="3">
                                            <p:txEl>
                                              <p:pRg st="4" end="4"/>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5" end="5"/>
                                            </p:txEl>
                                          </p:spTgt>
                                        </p:tgtEl>
                                        <p:attrNameLst>
                                          <p:attrName>style.visibility</p:attrName>
                                        </p:attrNameLst>
                                      </p:cBhvr>
                                      <p:to>
                                        <p:strVal val="visible"/>
                                      </p:to>
                                    </p:set>
                                    <p:animEffect transition="in" filter="fade">
                                      <p:cBhvr>
                                        <p:cTn id="1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b="1" dirty="0"/>
              <a:t>Ephesians </a:t>
            </a:r>
            <a:r>
              <a:rPr lang="en-US" sz="6000" b="1" dirty="0" smtClean="0"/>
              <a:t>6:1-3</a:t>
            </a:r>
            <a:endParaRPr lang="en-US" sz="6000" b="1" dirty="0"/>
          </a:p>
        </p:txBody>
      </p:sp>
      <p:sp>
        <p:nvSpPr>
          <p:cNvPr id="3" name="Content Placeholder 2"/>
          <p:cNvSpPr>
            <a:spLocks noGrp="1"/>
          </p:cNvSpPr>
          <p:nvPr>
            <p:ph idx="1"/>
          </p:nvPr>
        </p:nvSpPr>
        <p:spPr/>
        <p:txBody>
          <a:bodyPr/>
          <a:lstStyle/>
          <a:p>
            <a:pPr marL="0" indent="0">
              <a:buNone/>
            </a:pPr>
            <a:r>
              <a:rPr lang="en-US" sz="3200" dirty="0" smtClean="0"/>
              <a:t>Children</a:t>
            </a:r>
            <a:r>
              <a:rPr lang="en-US" sz="3200" dirty="0"/>
              <a:t>, obey your parents in the Lord, for this is </a:t>
            </a:r>
            <a:r>
              <a:rPr lang="en-US" sz="3200" dirty="0" smtClean="0"/>
              <a:t>right. </a:t>
            </a:r>
            <a:r>
              <a:rPr lang="en-US" sz="3200" baseline="30000" dirty="0" smtClean="0"/>
              <a:t>2</a:t>
            </a:r>
            <a:r>
              <a:rPr lang="en-US" sz="3200" dirty="0" smtClean="0"/>
              <a:t> “Honor your father and mother," </a:t>
            </a:r>
            <a:r>
              <a:rPr lang="en-US" sz="3200" dirty="0"/>
              <a:t>which is the first commandment with </a:t>
            </a:r>
            <a:r>
              <a:rPr lang="en-US" sz="3200" dirty="0" smtClean="0"/>
              <a:t>promise:</a:t>
            </a:r>
            <a:r>
              <a:rPr lang="en-US" sz="3200" baseline="30000" dirty="0" smtClean="0"/>
              <a:t> 3 </a:t>
            </a:r>
            <a:r>
              <a:rPr lang="en-US" sz="3200" dirty="0" smtClean="0"/>
              <a:t>“That it may be well with you and you may live long on the earth."</a:t>
            </a:r>
            <a:endParaRPr lang="en-US" sz="3200" dirty="0"/>
          </a:p>
          <a:p>
            <a:endParaRPr lang="en-US" dirty="0"/>
          </a:p>
        </p:txBody>
      </p:sp>
    </p:spTree>
    <p:extLst>
      <p:ext uri="{BB962C8B-B14F-4D97-AF65-F5344CB8AC3E}">
        <p14:creationId xmlns:p14="http://schemas.microsoft.com/office/powerpoint/2010/main" val="126903041"/>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6700" b="1" dirty="0" smtClean="0"/>
              <a:t>Responsibilities</a:t>
            </a:r>
            <a:r>
              <a:rPr lang="en-US" sz="6000" b="1" dirty="0"/>
              <a:t/>
            </a:r>
            <a:br>
              <a:rPr lang="en-US" sz="6000" b="1" dirty="0"/>
            </a:br>
            <a:endParaRPr lang="en-US" sz="6000" b="1" dirty="0"/>
          </a:p>
        </p:txBody>
      </p:sp>
      <p:sp>
        <p:nvSpPr>
          <p:cNvPr id="3" name="Content Placeholder 2"/>
          <p:cNvSpPr>
            <a:spLocks noGrp="1"/>
          </p:cNvSpPr>
          <p:nvPr>
            <p:ph idx="1"/>
          </p:nvPr>
        </p:nvSpPr>
        <p:spPr>
          <a:xfrm>
            <a:off x="1484310" y="1429556"/>
            <a:ext cx="10018713" cy="5299656"/>
          </a:xfrm>
        </p:spPr>
        <p:txBody>
          <a:bodyPr>
            <a:normAutofit/>
          </a:bodyPr>
          <a:lstStyle/>
          <a:p>
            <a:pPr marL="514350" indent="-514350">
              <a:buAutoNum type="alphaUcPeriod"/>
            </a:pPr>
            <a:r>
              <a:rPr lang="en-US" sz="3200" dirty="0" smtClean="0"/>
              <a:t>Man</a:t>
            </a:r>
          </a:p>
          <a:p>
            <a:pPr marL="514350" indent="-514350">
              <a:buAutoNum type="alphaUcPeriod"/>
            </a:pPr>
            <a:r>
              <a:rPr lang="en-US" sz="3200" dirty="0" smtClean="0"/>
              <a:t>Woman</a:t>
            </a:r>
          </a:p>
          <a:p>
            <a:pPr marL="514350" indent="-514350">
              <a:buAutoNum type="alphaUcPeriod"/>
            </a:pPr>
            <a:r>
              <a:rPr lang="en-US" sz="3200" dirty="0" smtClean="0"/>
              <a:t>Children</a:t>
            </a:r>
          </a:p>
          <a:p>
            <a:r>
              <a:rPr lang="nn-NO" sz="2800" dirty="0" smtClean="0"/>
              <a:t>Love God.</a:t>
            </a:r>
          </a:p>
          <a:p>
            <a:r>
              <a:rPr lang="en-US" sz="2800" dirty="0" smtClean="0"/>
              <a:t>Obey </a:t>
            </a:r>
            <a:r>
              <a:rPr lang="en-US" sz="2800" dirty="0"/>
              <a:t>their parents.</a:t>
            </a:r>
          </a:p>
          <a:p>
            <a:pPr lvl="1"/>
            <a:r>
              <a:rPr lang="en-US" sz="2600" dirty="0" smtClean="0"/>
              <a:t>Ephesians </a:t>
            </a:r>
            <a:r>
              <a:rPr lang="en-US" sz="2600" dirty="0"/>
              <a:t>6:1-3</a:t>
            </a:r>
          </a:p>
          <a:p>
            <a:pPr lvl="1"/>
            <a:r>
              <a:rPr lang="en-US" sz="2600" dirty="0" smtClean="0"/>
              <a:t>Luke </a:t>
            </a:r>
            <a:r>
              <a:rPr lang="en-US" sz="2600" dirty="0"/>
              <a:t>2:46-51</a:t>
            </a:r>
          </a:p>
          <a:p>
            <a:pPr marL="0" indent="0">
              <a:buNone/>
            </a:pPr>
            <a:endParaRPr lang="nn-NO" sz="3200" dirty="0"/>
          </a:p>
        </p:txBody>
      </p:sp>
    </p:spTree>
    <p:extLst>
      <p:ext uri="{BB962C8B-B14F-4D97-AF65-F5344CB8AC3E}">
        <p14:creationId xmlns:p14="http://schemas.microsoft.com/office/powerpoint/2010/main" val="4053437673"/>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animEffect transition="in" filter="fade">
                                      <p:cBhvr>
                                        <p:cTn id="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b="1" dirty="0"/>
              <a:t>Ephesians </a:t>
            </a:r>
            <a:r>
              <a:rPr lang="en-US" sz="6000" b="1" dirty="0" smtClean="0"/>
              <a:t>6:1</a:t>
            </a:r>
            <a:endParaRPr lang="en-US" sz="6000" b="1" dirty="0"/>
          </a:p>
        </p:txBody>
      </p:sp>
      <p:sp>
        <p:nvSpPr>
          <p:cNvPr id="3" name="Content Placeholder 2"/>
          <p:cNvSpPr>
            <a:spLocks noGrp="1"/>
          </p:cNvSpPr>
          <p:nvPr>
            <p:ph idx="1"/>
          </p:nvPr>
        </p:nvSpPr>
        <p:spPr/>
        <p:txBody>
          <a:bodyPr>
            <a:normAutofit/>
          </a:bodyPr>
          <a:lstStyle/>
          <a:p>
            <a:pPr marL="0" indent="0">
              <a:buNone/>
            </a:pPr>
            <a:r>
              <a:rPr lang="en-US" sz="3200" dirty="0" smtClean="0"/>
              <a:t>Children</a:t>
            </a:r>
            <a:r>
              <a:rPr lang="en-US" sz="3200" dirty="0"/>
              <a:t>, obey your parents in the Lord, for this is right.</a:t>
            </a:r>
          </a:p>
        </p:txBody>
      </p:sp>
    </p:spTree>
    <p:extLst>
      <p:ext uri="{BB962C8B-B14F-4D97-AF65-F5344CB8AC3E}">
        <p14:creationId xmlns:p14="http://schemas.microsoft.com/office/powerpoint/2010/main" val="1299339050"/>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6700" b="1" dirty="0" smtClean="0"/>
              <a:t>Responsibilities</a:t>
            </a:r>
            <a:r>
              <a:rPr lang="en-US" sz="6000" b="1" dirty="0"/>
              <a:t/>
            </a:r>
            <a:br>
              <a:rPr lang="en-US" sz="6000" b="1" dirty="0"/>
            </a:br>
            <a:endParaRPr lang="en-US" sz="6000" b="1" dirty="0"/>
          </a:p>
        </p:txBody>
      </p:sp>
      <p:sp>
        <p:nvSpPr>
          <p:cNvPr id="3" name="Content Placeholder 2"/>
          <p:cNvSpPr>
            <a:spLocks noGrp="1"/>
          </p:cNvSpPr>
          <p:nvPr>
            <p:ph idx="1"/>
          </p:nvPr>
        </p:nvSpPr>
        <p:spPr>
          <a:xfrm>
            <a:off x="1484310" y="1429556"/>
            <a:ext cx="10018713" cy="5299656"/>
          </a:xfrm>
        </p:spPr>
        <p:txBody>
          <a:bodyPr>
            <a:normAutofit/>
          </a:bodyPr>
          <a:lstStyle/>
          <a:p>
            <a:pPr marL="514350" indent="-514350">
              <a:buAutoNum type="alphaUcPeriod"/>
            </a:pPr>
            <a:r>
              <a:rPr lang="en-US" sz="3200" dirty="0" smtClean="0"/>
              <a:t>Man</a:t>
            </a:r>
          </a:p>
          <a:p>
            <a:pPr marL="514350" indent="-514350">
              <a:buAutoNum type="alphaUcPeriod"/>
            </a:pPr>
            <a:r>
              <a:rPr lang="en-US" sz="3200" dirty="0" smtClean="0"/>
              <a:t>Woman</a:t>
            </a:r>
          </a:p>
          <a:p>
            <a:pPr marL="514350" indent="-514350">
              <a:buAutoNum type="alphaUcPeriod"/>
            </a:pPr>
            <a:r>
              <a:rPr lang="en-US" sz="3200" dirty="0" smtClean="0"/>
              <a:t>Children</a:t>
            </a:r>
          </a:p>
          <a:p>
            <a:r>
              <a:rPr lang="nn-NO" sz="2800" dirty="0" smtClean="0"/>
              <a:t>Love God.</a:t>
            </a:r>
          </a:p>
          <a:p>
            <a:r>
              <a:rPr lang="en-US" sz="2800" dirty="0" smtClean="0"/>
              <a:t>Obey </a:t>
            </a:r>
            <a:r>
              <a:rPr lang="en-US" sz="2800" dirty="0"/>
              <a:t>their parents.</a:t>
            </a:r>
          </a:p>
          <a:p>
            <a:pPr lvl="1"/>
            <a:r>
              <a:rPr lang="en-US" sz="2600" dirty="0" smtClean="0"/>
              <a:t>Ephesians </a:t>
            </a:r>
            <a:r>
              <a:rPr lang="en-US" sz="2600" dirty="0"/>
              <a:t>6:1-3</a:t>
            </a:r>
          </a:p>
          <a:p>
            <a:pPr lvl="1"/>
            <a:r>
              <a:rPr lang="en-US" sz="2600" dirty="0" smtClean="0"/>
              <a:t>Luke </a:t>
            </a:r>
            <a:r>
              <a:rPr lang="en-US" sz="2600" dirty="0"/>
              <a:t>2:46-51</a:t>
            </a:r>
          </a:p>
          <a:p>
            <a:pPr lvl="1"/>
            <a:r>
              <a:rPr lang="en-US" sz="2600" dirty="0" smtClean="0"/>
              <a:t>Colossians </a:t>
            </a:r>
            <a:r>
              <a:rPr lang="en-US" sz="2600" dirty="0"/>
              <a:t>3:20</a:t>
            </a:r>
          </a:p>
          <a:p>
            <a:pPr marL="0" indent="0">
              <a:buNone/>
            </a:pPr>
            <a:endParaRPr lang="nn-NO" sz="3200" dirty="0"/>
          </a:p>
        </p:txBody>
      </p:sp>
    </p:spTree>
    <p:extLst>
      <p:ext uri="{BB962C8B-B14F-4D97-AF65-F5344CB8AC3E}">
        <p14:creationId xmlns:p14="http://schemas.microsoft.com/office/powerpoint/2010/main" val="77698909"/>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7" end="7"/>
                                            </p:txEl>
                                          </p:spTgt>
                                        </p:tgtEl>
                                        <p:attrNameLst>
                                          <p:attrName>style.visibility</p:attrName>
                                        </p:attrNameLst>
                                      </p:cBhvr>
                                      <p:to>
                                        <p:strVal val="visible"/>
                                      </p:to>
                                    </p:set>
                                    <p:animEffect transition="in" filter="fade">
                                      <p:cBhvr>
                                        <p:cTn id="7"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b="1" dirty="0"/>
              <a:t>Colossians </a:t>
            </a:r>
            <a:r>
              <a:rPr lang="en-US" sz="6000" b="1" dirty="0" smtClean="0"/>
              <a:t>3:20</a:t>
            </a:r>
            <a:endParaRPr lang="en-US" sz="6000" b="1" dirty="0"/>
          </a:p>
        </p:txBody>
      </p:sp>
      <p:sp>
        <p:nvSpPr>
          <p:cNvPr id="3" name="Content Placeholder 2"/>
          <p:cNvSpPr>
            <a:spLocks noGrp="1"/>
          </p:cNvSpPr>
          <p:nvPr>
            <p:ph idx="1"/>
          </p:nvPr>
        </p:nvSpPr>
        <p:spPr/>
        <p:txBody>
          <a:bodyPr/>
          <a:lstStyle/>
          <a:p>
            <a:pPr marL="0" indent="0">
              <a:buNone/>
            </a:pPr>
            <a:r>
              <a:rPr lang="en-US" sz="3200" dirty="0" smtClean="0"/>
              <a:t>Children</a:t>
            </a:r>
            <a:r>
              <a:rPr lang="en-US" sz="3200" dirty="0"/>
              <a:t>, obey your parents in all things, for this is well pleasing to the Lord.</a:t>
            </a:r>
          </a:p>
          <a:p>
            <a:endParaRPr lang="en-US" dirty="0"/>
          </a:p>
        </p:txBody>
      </p:sp>
    </p:spTree>
    <p:extLst>
      <p:ext uri="{BB962C8B-B14F-4D97-AF65-F5344CB8AC3E}">
        <p14:creationId xmlns:p14="http://schemas.microsoft.com/office/powerpoint/2010/main" val="1350427483"/>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6700" b="1" dirty="0" smtClean="0"/>
              <a:t>Responsibilities</a:t>
            </a:r>
            <a:r>
              <a:rPr lang="en-US" sz="6000" b="1" dirty="0"/>
              <a:t/>
            </a:r>
            <a:br>
              <a:rPr lang="en-US" sz="6000" b="1" dirty="0"/>
            </a:br>
            <a:endParaRPr lang="en-US" sz="6000" b="1" dirty="0"/>
          </a:p>
        </p:txBody>
      </p:sp>
      <p:sp>
        <p:nvSpPr>
          <p:cNvPr id="3" name="Content Placeholder 2"/>
          <p:cNvSpPr>
            <a:spLocks noGrp="1"/>
          </p:cNvSpPr>
          <p:nvPr>
            <p:ph idx="1"/>
          </p:nvPr>
        </p:nvSpPr>
        <p:spPr>
          <a:xfrm>
            <a:off x="1484310" y="1429556"/>
            <a:ext cx="10018713" cy="5299656"/>
          </a:xfrm>
        </p:spPr>
        <p:txBody>
          <a:bodyPr>
            <a:normAutofit lnSpcReduction="10000"/>
          </a:bodyPr>
          <a:lstStyle/>
          <a:p>
            <a:pPr marL="514350" indent="-514350">
              <a:buAutoNum type="alphaUcPeriod"/>
            </a:pPr>
            <a:r>
              <a:rPr lang="en-US" sz="3200" dirty="0" smtClean="0"/>
              <a:t>Man</a:t>
            </a:r>
          </a:p>
          <a:p>
            <a:pPr marL="514350" indent="-514350">
              <a:buAutoNum type="alphaUcPeriod"/>
            </a:pPr>
            <a:r>
              <a:rPr lang="en-US" sz="3200" dirty="0" smtClean="0"/>
              <a:t>Woman</a:t>
            </a:r>
          </a:p>
          <a:p>
            <a:pPr marL="514350" indent="-514350">
              <a:buAutoNum type="alphaUcPeriod"/>
            </a:pPr>
            <a:r>
              <a:rPr lang="en-US" sz="3200" dirty="0" smtClean="0"/>
              <a:t>Children</a:t>
            </a:r>
          </a:p>
          <a:p>
            <a:r>
              <a:rPr lang="nn-NO" sz="2800" dirty="0" smtClean="0"/>
              <a:t>Love God.</a:t>
            </a:r>
          </a:p>
          <a:p>
            <a:r>
              <a:rPr lang="en-US" sz="2800" dirty="0" smtClean="0"/>
              <a:t>Obey </a:t>
            </a:r>
            <a:r>
              <a:rPr lang="en-US" sz="2800" dirty="0"/>
              <a:t>their parents.</a:t>
            </a:r>
          </a:p>
          <a:p>
            <a:pPr lvl="1"/>
            <a:r>
              <a:rPr lang="en-US" sz="2600" dirty="0" smtClean="0"/>
              <a:t>Ephesians </a:t>
            </a:r>
            <a:r>
              <a:rPr lang="en-US" sz="2600" dirty="0"/>
              <a:t>6:1-3</a:t>
            </a:r>
          </a:p>
          <a:p>
            <a:pPr lvl="1"/>
            <a:r>
              <a:rPr lang="en-US" sz="2600" dirty="0" smtClean="0"/>
              <a:t>Luke </a:t>
            </a:r>
            <a:r>
              <a:rPr lang="en-US" sz="2600" dirty="0"/>
              <a:t>2:46-51</a:t>
            </a:r>
          </a:p>
          <a:p>
            <a:pPr lvl="1"/>
            <a:r>
              <a:rPr lang="en-US" sz="2600" dirty="0" smtClean="0"/>
              <a:t>Colossians </a:t>
            </a:r>
            <a:r>
              <a:rPr lang="en-US" sz="2600" dirty="0"/>
              <a:t>3:20</a:t>
            </a:r>
          </a:p>
          <a:p>
            <a:pPr lvl="1"/>
            <a:r>
              <a:rPr lang="en-US" sz="2600" dirty="0" smtClean="0"/>
              <a:t>Exodus </a:t>
            </a:r>
            <a:r>
              <a:rPr lang="en-US" sz="2600" dirty="0"/>
              <a:t>21:15, 17; Deuteronomy 21:18-21; Proverbs </a:t>
            </a:r>
            <a:r>
              <a:rPr lang="en-US" sz="2600" dirty="0" smtClean="0"/>
              <a:t>30:17</a:t>
            </a:r>
            <a:endParaRPr lang="en-US" sz="2600" dirty="0"/>
          </a:p>
          <a:p>
            <a:pPr marL="0" indent="0">
              <a:buNone/>
            </a:pPr>
            <a:endParaRPr lang="nn-NO" sz="3200" dirty="0"/>
          </a:p>
        </p:txBody>
      </p:sp>
    </p:spTree>
    <p:extLst>
      <p:ext uri="{BB962C8B-B14F-4D97-AF65-F5344CB8AC3E}">
        <p14:creationId xmlns:p14="http://schemas.microsoft.com/office/powerpoint/2010/main" val="3419900942"/>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8" end="8"/>
                                            </p:txEl>
                                          </p:spTgt>
                                        </p:tgtEl>
                                        <p:attrNameLst>
                                          <p:attrName>style.visibility</p:attrName>
                                        </p:attrNameLst>
                                      </p:cBhvr>
                                      <p:to>
                                        <p:strVal val="visible"/>
                                      </p:to>
                                    </p:set>
                                    <p:animEffect transition="in" filter="fade">
                                      <p:cBhvr>
                                        <p:cTn id="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b="1" dirty="0"/>
              <a:t>Exodus 21:15, 17</a:t>
            </a:r>
          </a:p>
        </p:txBody>
      </p:sp>
      <p:sp>
        <p:nvSpPr>
          <p:cNvPr id="3" name="Content Placeholder 2"/>
          <p:cNvSpPr>
            <a:spLocks noGrp="1"/>
          </p:cNvSpPr>
          <p:nvPr>
            <p:ph idx="1"/>
          </p:nvPr>
        </p:nvSpPr>
        <p:spPr/>
        <p:txBody>
          <a:bodyPr>
            <a:normAutofit/>
          </a:bodyPr>
          <a:lstStyle/>
          <a:p>
            <a:pPr marL="0" indent="0">
              <a:buNone/>
            </a:pPr>
            <a:r>
              <a:rPr lang="en-US" sz="3200" baseline="30000" dirty="0" smtClean="0"/>
              <a:t>15</a:t>
            </a:r>
            <a:r>
              <a:rPr lang="en-US" sz="3200" dirty="0" smtClean="0"/>
              <a:t> "And </a:t>
            </a:r>
            <a:r>
              <a:rPr lang="en-US" sz="3200" dirty="0"/>
              <a:t>he who strikes his father or his mother shall surely be put to </a:t>
            </a:r>
            <a:r>
              <a:rPr lang="en-US" sz="3200" dirty="0" smtClean="0"/>
              <a:t>death.</a:t>
            </a:r>
          </a:p>
          <a:p>
            <a:pPr marL="0" indent="0">
              <a:buNone/>
            </a:pPr>
            <a:r>
              <a:rPr lang="en-US" sz="3200" dirty="0" smtClean="0"/>
              <a:t> </a:t>
            </a:r>
            <a:r>
              <a:rPr lang="en-US" sz="3200" baseline="30000" dirty="0" smtClean="0"/>
              <a:t>17</a:t>
            </a:r>
            <a:r>
              <a:rPr lang="en-US" sz="3200" dirty="0" smtClean="0"/>
              <a:t> "And </a:t>
            </a:r>
            <a:r>
              <a:rPr lang="en-US" sz="3200" dirty="0"/>
              <a:t>he who curses his father or his mother shall surely be put to death.</a:t>
            </a:r>
          </a:p>
          <a:p>
            <a:endParaRPr lang="en-US" sz="3200" dirty="0"/>
          </a:p>
        </p:txBody>
      </p:sp>
    </p:spTree>
    <p:extLst>
      <p:ext uri="{BB962C8B-B14F-4D97-AF65-F5344CB8AC3E}">
        <p14:creationId xmlns:p14="http://schemas.microsoft.com/office/powerpoint/2010/main" val="3208348605"/>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b="1" dirty="0"/>
              <a:t>Deuteronomy 21:18-21</a:t>
            </a:r>
          </a:p>
        </p:txBody>
      </p:sp>
      <p:sp>
        <p:nvSpPr>
          <p:cNvPr id="3" name="Content Placeholder 2"/>
          <p:cNvSpPr>
            <a:spLocks noGrp="1"/>
          </p:cNvSpPr>
          <p:nvPr>
            <p:ph idx="1"/>
          </p:nvPr>
        </p:nvSpPr>
        <p:spPr>
          <a:xfrm>
            <a:off x="1484311" y="2087450"/>
            <a:ext cx="10018713" cy="4191001"/>
          </a:xfrm>
        </p:spPr>
        <p:txBody>
          <a:bodyPr>
            <a:noAutofit/>
          </a:bodyPr>
          <a:lstStyle/>
          <a:p>
            <a:pPr marL="0" indent="0">
              <a:buNone/>
            </a:pPr>
            <a:r>
              <a:rPr lang="en-US" sz="2800" dirty="0" smtClean="0"/>
              <a:t>If </a:t>
            </a:r>
            <a:r>
              <a:rPr lang="en-US" sz="2800" dirty="0"/>
              <a:t>a man has a stubborn and rebellious son who will not obey the voice of his father or the voice of his mother, and who, when they have chastened him, will not heed </a:t>
            </a:r>
            <a:r>
              <a:rPr lang="en-US" sz="2800" dirty="0" smtClean="0"/>
              <a:t>them, </a:t>
            </a:r>
            <a:r>
              <a:rPr lang="en-US" sz="2800" baseline="30000" dirty="0" smtClean="0"/>
              <a:t>19</a:t>
            </a:r>
            <a:r>
              <a:rPr lang="en-US" sz="2800" dirty="0" smtClean="0"/>
              <a:t> then </a:t>
            </a:r>
            <a:r>
              <a:rPr lang="en-US" sz="2800" dirty="0"/>
              <a:t>his father and his mother shall take hold of him and bring him out to the elders of his city, to the gate of his </a:t>
            </a:r>
            <a:r>
              <a:rPr lang="en-US" sz="2800" dirty="0" smtClean="0"/>
              <a:t>city. </a:t>
            </a:r>
            <a:r>
              <a:rPr lang="en-US" sz="2800" baseline="30000" dirty="0" smtClean="0"/>
              <a:t>20</a:t>
            </a:r>
            <a:r>
              <a:rPr lang="en-US" sz="2800" dirty="0" smtClean="0"/>
              <a:t> And </a:t>
            </a:r>
            <a:r>
              <a:rPr lang="en-US" sz="2800" dirty="0"/>
              <a:t>they shall say to the elders of his city, 'This son of ours is stubborn and rebellious; he will not obey our voice; he is a glutton and a drunkard</a:t>
            </a:r>
            <a:r>
              <a:rPr lang="en-US" sz="2800" dirty="0" smtClean="0"/>
              <a:t>.‘ </a:t>
            </a:r>
            <a:r>
              <a:rPr lang="en-US" sz="2800" baseline="30000" dirty="0" smtClean="0"/>
              <a:t>21</a:t>
            </a:r>
            <a:r>
              <a:rPr lang="en-US" sz="2800" dirty="0" smtClean="0"/>
              <a:t> Then </a:t>
            </a:r>
            <a:r>
              <a:rPr lang="en-US" sz="2800" dirty="0"/>
              <a:t>all the men of his city shall stone him to death with stones; so you shall put away the evil from among you, and all Israel shall hear and fear</a:t>
            </a:r>
            <a:r>
              <a:rPr lang="en-US" sz="2800" dirty="0" smtClean="0"/>
              <a:t>.</a:t>
            </a:r>
            <a:endParaRPr lang="en-US" sz="2800" dirty="0"/>
          </a:p>
        </p:txBody>
      </p:sp>
    </p:spTree>
    <p:extLst>
      <p:ext uri="{BB962C8B-B14F-4D97-AF65-F5344CB8AC3E}">
        <p14:creationId xmlns:p14="http://schemas.microsoft.com/office/powerpoint/2010/main" val="1688263952"/>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b="1" dirty="0"/>
              <a:t>Proverbs </a:t>
            </a:r>
            <a:r>
              <a:rPr lang="en-US" sz="6000" b="1" dirty="0" smtClean="0"/>
              <a:t>30:17</a:t>
            </a:r>
            <a:endParaRPr lang="en-US" sz="6000" b="1" dirty="0"/>
          </a:p>
        </p:txBody>
      </p:sp>
      <p:sp>
        <p:nvSpPr>
          <p:cNvPr id="3" name="Content Placeholder 2"/>
          <p:cNvSpPr>
            <a:spLocks noGrp="1"/>
          </p:cNvSpPr>
          <p:nvPr>
            <p:ph idx="1"/>
          </p:nvPr>
        </p:nvSpPr>
        <p:spPr/>
        <p:txBody>
          <a:bodyPr/>
          <a:lstStyle/>
          <a:p>
            <a:pPr marL="0" indent="0">
              <a:buNone/>
            </a:pPr>
            <a:r>
              <a:rPr lang="en-US" sz="3200" dirty="0" smtClean="0"/>
              <a:t>The </a:t>
            </a:r>
            <a:r>
              <a:rPr lang="en-US" sz="3200" dirty="0"/>
              <a:t>eye that mocks his father, And scorns obedience to his mother, The ravens of the valley will pick it out, And the young eagles will eat it.</a:t>
            </a:r>
          </a:p>
          <a:p>
            <a:endParaRPr lang="en-US" dirty="0"/>
          </a:p>
        </p:txBody>
      </p:sp>
    </p:spTree>
    <p:extLst>
      <p:ext uri="{BB962C8B-B14F-4D97-AF65-F5344CB8AC3E}">
        <p14:creationId xmlns:p14="http://schemas.microsoft.com/office/powerpoint/2010/main" val="780993773"/>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6700" b="1" dirty="0" smtClean="0"/>
              <a:t>Responsibilities</a:t>
            </a:r>
            <a:r>
              <a:rPr lang="en-US" sz="6000" b="1" dirty="0"/>
              <a:t/>
            </a:r>
            <a:br>
              <a:rPr lang="en-US" sz="6000" b="1" dirty="0"/>
            </a:br>
            <a:endParaRPr lang="en-US" sz="6000" b="1" dirty="0"/>
          </a:p>
        </p:txBody>
      </p:sp>
      <p:sp>
        <p:nvSpPr>
          <p:cNvPr id="3" name="Content Placeholder 2"/>
          <p:cNvSpPr>
            <a:spLocks noGrp="1"/>
          </p:cNvSpPr>
          <p:nvPr>
            <p:ph idx="1"/>
          </p:nvPr>
        </p:nvSpPr>
        <p:spPr>
          <a:xfrm>
            <a:off x="1484310" y="1429556"/>
            <a:ext cx="10018713" cy="5299656"/>
          </a:xfrm>
        </p:spPr>
        <p:txBody>
          <a:bodyPr>
            <a:normAutofit/>
          </a:bodyPr>
          <a:lstStyle/>
          <a:p>
            <a:pPr marL="514350" indent="-514350">
              <a:buAutoNum type="alphaUcPeriod"/>
            </a:pPr>
            <a:r>
              <a:rPr lang="en-US" sz="3200" dirty="0" smtClean="0"/>
              <a:t>Man</a:t>
            </a:r>
          </a:p>
          <a:p>
            <a:pPr marL="514350" indent="-514350">
              <a:buAutoNum type="alphaUcPeriod"/>
            </a:pPr>
            <a:r>
              <a:rPr lang="en-US" sz="3200" dirty="0" smtClean="0"/>
              <a:t>Woman</a:t>
            </a:r>
          </a:p>
          <a:p>
            <a:pPr marL="514350" indent="-514350">
              <a:buAutoNum type="alphaUcPeriod"/>
            </a:pPr>
            <a:r>
              <a:rPr lang="en-US" sz="3200" dirty="0" smtClean="0"/>
              <a:t>Children</a:t>
            </a:r>
          </a:p>
          <a:p>
            <a:pPr marL="0" indent="0">
              <a:buNone/>
            </a:pPr>
            <a:endParaRPr lang="nn-NO" sz="3200" dirty="0"/>
          </a:p>
        </p:txBody>
      </p:sp>
    </p:spTree>
    <p:extLst>
      <p:ext uri="{BB962C8B-B14F-4D97-AF65-F5344CB8AC3E}">
        <p14:creationId xmlns:p14="http://schemas.microsoft.com/office/powerpoint/2010/main" val="338019857"/>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928401" y="-75246"/>
            <a:ext cx="8574622" cy="2616199"/>
          </a:xfrm>
        </p:spPr>
        <p:txBody>
          <a:bodyPr>
            <a:normAutofit/>
          </a:bodyPr>
          <a:lstStyle/>
          <a:p>
            <a:r>
              <a:rPr lang="en-US" sz="7200" b="1" dirty="0" smtClean="0"/>
              <a:t>The Christian Home</a:t>
            </a:r>
            <a:endParaRPr lang="en-US" sz="7200" b="1" dirty="0"/>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469426" y="2539141"/>
            <a:ext cx="4475251" cy="4000843"/>
          </a:xfrm>
          <a:prstGeom prst="rect">
            <a:avLst/>
          </a:prstGeom>
        </p:spPr>
      </p:pic>
    </p:spTree>
    <p:extLst>
      <p:ext uri="{BB962C8B-B14F-4D97-AF65-F5344CB8AC3E}">
        <p14:creationId xmlns:p14="http://schemas.microsoft.com/office/powerpoint/2010/main" val="775307228"/>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6700" b="1" dirty="0"/>
              <a:t>Structure</a:t>
            </a:r>
            <a:r>
              <a:rPr lang="en-US" sz="6000" b="1" dirty="0"/>
              <a:t/>
            </a:r>
            <a:br>
              <a:rPr lang="en-US" sz="6000" b="1" dirty="0"/>
            </a:br>
            <a:r>
              <a:rPr lang="en-US" sz="2200" i="1" dirty="0"/>
              <a:t>1 Corinthians 11:3; Ephesians 6:1</a:t>
            </a:r>
            <a:r>
              <a:rPr lang="en-US" sz="6000" b="1" dirty="0"/>
              <a:t/>
            </a:r>
            <a:br>
              <a:rPr lang="en-US" sz="6000" b="1" dirty="0"/>
            </a:br>
            <a:endParaRPr lang="en-US" sz="6000" b="1" dirty="0"/>
          </a:p>
        </p:txBody>
      </p:sp>
      <p:sp>
        <p:nvSpPr>
          <p:cNvPr id="3" name="Content Placeholder 2"/>
          <p:cNvSpPr>
            <a:spLocks noGrp="1"/>
          </p:cNvSpPr>
          <p:nvPr>
            <p:ph idx="1"/>
          </p:nvPr>
        </p:nvSpPr>
        <p:spPr>
          <a:xfrm>
            <a:off x="1484310" y="2667000"/>
            <a:ext cx="10018713" cy="3605012"/>
          </a:xfrm>
        </p:spPr>
        <p:txBody>
          <a:bodyPr>
            <a:normAutofit/>
          </a:bodyPr>
          <a:lstStyle/>
          <a:p>
            <a:pPr marL="514350" indent="-514350">
              <a:buAutoNum type="alphaUcPeriod"/>
            </a:pPr>
            <a:r>
              <a:rPr lang="en-US" sz="3200" dirty="0" smtClean="0"/>
              <a:t>One </a:t>
            </a:r>
            <a:r>
              <a:rPr lang="en-US" sz="3200" dirty="0"/>
              <a:t>Man and One Woman For </a:t>
            </a:r>
            <a:r>
              <a:rPr lang="en-US" sz="3200" dirty="0" smtClean="0"/>
              <a:t>Life</a:t>
            </a:r>
          </a:p>
          <a:p>
            <a:pPr lvl="1"/>
            <a:r>
              <a:rPr lang="en-US" sz="2800" dirty="0" smtClean="0"/>
              <a:t>Heterosexual</a:t>
            </a:r>
          </a:p>
          <a:p>
            <a:pPr lvl="2"/>
            <a:r>
              <a:rPr lang="en-US" sz="2600" dirty="0" smtClean="0"/>
              <a:t>Genesis 1:27-28</a:t>
            </a:r>
            <a:endParaRPr lang="en-US" sz="2600" dirty="0"/>
          </a:p>
          <a:p>
            <a:pPr lvl="2"/>
            <a:r>
              <a:rPr lang="en-US" sz="2600" dirty="0" smtClean="0"/>
              <a:t>Genesis 2:18-24</a:t>
            </a:r>
            <a:endParaRPr lang="en-US" sz="2600" dirty="0"/>
          </a:p>
          <a:p>
            <a:pPr lvl="2"/>
            <a:r>
              <a:rPr lang="en-US" sz="2600" dirty="0" smtClean="0"/>
              <a:t>Romans 1:26-27</a:t>
            </a:r>
            <a:endParaRPr lang="en-US" sz="2600" dirty="0"/>
          </a:p>
          <a:p>
            <a:pPr lvl="2"/>
            <a:endParaRPr lang="en-US" sz="2600" dirty="0"/>
          </a:p>
        </p:txBody>
      </p:sp>
    </p:spTree>
    <p:extLst>
      <p:ext uri="{BB962C8B-B14F-4D97-AF65-F5344CB8AC3E}">
        <p14:creationId xmlns:p14="http://schemas.microsoft.com/office/powerpoint/2010/main" val="1039239862"/>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par>
                                <p:cTn id="18" presetID="10" presetClass="entr" presetSubtype="0" fill="hold" nodeType="with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fade">
                                      <p:cBhvr>
                                        <p:cTn id="20" dur="500"/>
                                        <p:tgtEl>
                                          <p:spTgt spid="3">
                                            <p:txEl>
                                              <p:pRg st="3" end="3"/>
                                            </p:txEl>
                                          </p:spTgt>
                                        </p:tgtEl>
                                      </p:cBhvr>
                                    </p:animEffect>
                                  </p:childTnLst>
                                </p:cTn>
                              </p:par>
                              <p:par>
                                <p:cTn id="21" presetID="10" presetClass="entr" presetSubtype="0" fill="hold"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b="1" dirty="0"/>
              <a:t>Genesis </a:t>
            </a:r>
            <a:r>
              <a:rPr lang="en-US" sz="6000" b="1" dirty="0" smtClean="0"/>
              <a:t>1:27-28</a:t>
            </a:r>
            <a:endParaRPr lang="en-US" sz="6000" b="1" dirty="0"/>
          </a:p>
        </p:txBody>
      </p:sp>
      <p:sp>
        <p:nvSpPr>
          <p:cNvPr id="3" name="Content Placeholder 2"/>
          <p:cNvSpPr>
            <a:spLocks noGrp="1"/>
          </p:cNvSpPr>
          <p:nvPr>
            <p:ph idx="1"/>
          </p:nvPr>
        </p:nvSpPr>
        <p:spPr/>
        <p:txBody>
          <a:bodyPr/>
          <a:lstStyle/>
          <a:p>
            <a:pPr marL="0" indent="0">
              <a:buNone/>
            </a:pPr>
            <a:r>
              <a:rPr lang="en-US" sz="3200" dirty="0" smtClean="0"/>
              <a:t>So </a:t>
            </a:r>
            <a:r>
              <a:rPr lang="en-US" sz="3200" dirty="0"/>
              <a:t>God created man in His own image; in the image of God He created him; </a:t>
            </a:r>
            <a:r>
              <a:rPr lang="en-US" sz="3200" u="sng" dirty="0"/>
              <a:t>male and female </a:t>
            </a:r>
            <a:r>
              <a:rPr lang="en-US" sz="3200" dirty="0"/>
              <a:t>He created </a:t>
            </a:r>
            <a:r>
              <a:rPr lang="en-US" sz="3200" dirty="0" smtClean="0"/>
              <a:t>them. </a:t>
            </a:r>
            <a:r>
              <a:rPr lang="en-US" sz="3200" baseline="30000" dirty="0" smtClean="0"/>
              <a:t>28</a:t>
            </a:r>
            <a:r>
              <a:rPr lang="en-US" sz="3200" dirty="0" smtClean="0"/>
              <a:t> Then </a:t>
            </a:r>
            <a:r>
              <a:rPr lang="en-US" sz="3200" dirty="0"/>
              <a:t>God blessed </a:t>
            </a:r>
            <a:r>
              <a:rPr lang="en-US" sz="3200" u="sng" dirty="0"/>
              <a:t>them</a:t>
            </a:r>
            <a:r>
              <a:rPr lang="en-US" sz="3200" dirty="0"/>
              <a:t>, and God said to </a:t>
            </a:r>
            <a:r>
              <a:rPr lang="en-US" sz="3200" u="sng" dirty="0"/>
              <a:t>them</a:t>
            </a:r>
            <a:r>
              <a:rPr lang="en-US" sz="3200" dirty="0"/>
              <a:t>, "Be fruitful and multiply; fill the earth and subdue it; have dominion over the fish of the sea, over the birds of the air, and over every living thing that moves on the earth."</a:t>
            </a:r>
          </a:p>
          <a:p>
            <a:pPr marL="0" indent="0">
              <a:buNone/>
            </a:pPr>
            <a:endParaRPr lang="en-US" dirty="0"/>
          </a:p>
        </p:txBody>
      </p:sp>
    </p:spTree>
    <p:extLst>
      <p:ext uri="{BB962C8B-B14F-4D97-AF65-F5344CB8AC3E}">
        <p14:creationId xmlns:p14="http://schemas.microsoft.com/office/powerpoint/2010/main" val="2895415568"/>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CDD0D1"/>
      </a:lt2>
      <a:accent1>
        <a:srgbClr val="BC1C1C"/>
      </a:accent1>
      <a:accent2>
        <a:srgbClr val="F67534"/>
      </a:accent2>
      <a:accent3>
        <a:srgbClr val="EAAC35"/>
      </a:accent3>
      <a:accent4>
        <a:srgbClr val="9BAF68"/>
      </a:accent4>
      <a:accent5>
        <a:srgbClr val="68B9A6"/>
      </a:accent5>
      <a:accent6>
        <a:srgbClr val="50B1D4"/>
      </a:accent6>
      <a:hlink>
        <a:srgbClr val="E46416"/>
      </a:hlink>
      <a:folHlink>
        <a:srgbClr val="EE9340"/>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93B4CCAC-FD5A-4D59-B1AC-EAF45910B5A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TC103457496[[fn=Parallax]]</Template>
  <TotalTime>178</TotalTime>
  <Words>3508</Words>
  <Application>Microsoft Office PowerPoint</Application>
  <PresentationFormat>Widescreen</PresentationFormat>
  <Paragraphs>432</Paragraphs>
  <Slides>77</Slides>
  <Notes>76</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77</vt:i4>
      </vt:variant>
    </vt:vector>
  </HeadingPairs>
  <TitlesOfParts>
    <vt:vector size="84" baseType="lpstr">
      <vt:lpstr>Arial</vt:lpstr>
      <vt:lpstr>Calibri</vt:lpstr>
      <vt:lpstr>Corbel</vt:lpstr>
      <vt:lpstr>Symbol</vt:lpstr>
      <vt:lpstr>Times New Roman</vt:lpstr>
      <vt:lpstr>Wingdings</vt:lpstr>
      <vt:lpstr>Parallax</vt:lpstr>
      <vt:lpstr>The Christian Home</vt:lpstr>
      <vt:lpstr>Establishment</vt:lpstr>
      <vt:lpstr>Matthew 19:4</vt:lpstr>
      <vt:lpstr>Establishment</vt:lpstr>
      <vt:lpstr>Structure 1 Corinthians 11:3; Ephesians 6:1 </vt:lpstr>
      <vt:lpstr>1 Corinthians 11:3</vt:lpstr>
      <vt:lpstr>Ephesians 6:1</vt:lpstr>
      <vt:lpstr>Structure 1 Corinthians 11:3; Ephesians 6:1 </vt:lpstr>
      <vt:lpstr>Genesis 1:27-28</vt:lpstr>
      <vt:lpstr>Genesis 2:18-24</vt:lpstr>
      <vt:lpstr>Romans 1:26-27</vt:lpstr>
      <vt:lpstr>Structure 1 Corinthians 11:3; Ephesians 6:1 </vt:lpstr>
      <vt:lpstr>Hebrews 13:4</vt:lpstr>
      <vt:lpstr>Structure 1 Corinthians 11:3; Ephesians 6:1 </vt:lpstr>
      <vt:lpstr>Matthew 19:5</vt:lpstr>
      <vt:lpstr>Genesis 2:18</vt:lpstr>
      <vt:lpstr>Structure 1 Corinthians 11:3; Ephesians 6:1 </vt:lpstr>
      <vt:lpstr>Matthew 19:6-9</vt:lpstr>
      <vt:lpstr>Matthew 19:6-9</vt:lpstr>
      <vt:lpstr>Romans 7:2-3</vt:lpstr>
      <vt:lpstr>Romans 7:2-3</vt:lpstr>
      <vt:lpstr>Structure 1 Corinthians 11:3; Ephesians 6:1 </vt:lpstr>
      <vt:lpstr>Genesis 1:28</vt:lpstr>
      <vt:lpstr>Genesis 9:1</vt:lpstr>
      <vt:lpstr>Structure 1 Corinthians 11:3; Ephesians 6:1 </vt:lpstr>
      <vt:lpstr>1 Timothy 2:11-15</vt:lpstr>
      <vt:lpstr>The Christian Home</vt:lpstr>
      <vt:lpstr>Responsibilities </vt:lpstr>
      <vt:lpstr>Matthew 22:37</vt:lpstr>
      <vt:lpstr>Luke 14:26</vt:lpstr>
      <vt:lpstr>Responsibilities </vt:lpstr>
      <vt:lpstr>Deuteronomy 6:6-9</vt:lpstr>
      <vt:lpstr>Responsibilities </vt:lpstr>
      <vt:lpstr>1 Corinthians 11:3</vt:lpstr>
      <vt:lpstr>Genesis 3:16</vt:lpstr>
      <vt:lpstr>Joshua 24:15</vt:lpstr>
      <vt:lpstr>Responsibilities </vt:lpstr>
      <vt:lpstr>1 Peter 3:7</vt:lpstr>
      <vt:lpstr>Responsibilities </vt:lpstr>
      <vt:lpstr>Ephesians 5:25,28-29</vt:lpstr>
      <vt:lpstr>Responsibilities </vt:lpstr>
      <vt:lpstr>Song of Solomon 4:9-10</vt:lpstr>
      <vt:lpstr>Responsibilities </vt:lpstr>
      <vt:lpstr>Genesis 18:19</vt:lpstr>
      <vt:lpstr>Ephesians 6:4</vt:lpstr>
      <vt:lpstr>Titus 2:6-8</vt:lpstr>
      <vt:lpstr>Responsibilities </vt:lpstr>
      <vt:lpstr>Proverbs 23:13-14</vt:lpstr>
      <vt:lpstr>Responsibilities </vt:lpstr>
      <vt:lpstr>John 5:20</vt:lpstr>
      <vt:lpstr>Responsibilities </vt:lpstr>
      <vt:lpstr>Genesis 37:3-4</vt:lpstr>
      <vt:lpstr>Responsibilities </vt:lpstr>
      <vt:lpstr>Responsibilities </vt:lpstr>
      <vt:lpstr>Responsibilities </vt:lpstr>
      <vt:lpstr>Ephesians 5:22-24</vt:lpstr>
      <vt:lpstr>Responsibilities </vt:lpstr>
      <vt:lpstr>Responsibilities </vt:lpstr>
      <vt:lpstr>1 Timothy 5:14</vt:lpstr>
      <vt:lpstr>Responsibilities </vt:lpstr>
      <vt:lpstr>Proverbs 25:24</vt:lpstr>
      <vt:lpstr>Responsibilities </vt:lpstr>
      <vt:lpstr>Responsibilities </vt:lpstr>
      <vt:lpstr>2 Timothy 1:5</vt:lpstr>
      <vt:lpstr>Titus 2:3-5</vt:lpstr>
      <vt:lpstr>Responsibilities </vt:lpstr>
      <vt:lpstr>Responsibilities </vt:lpstr>
      <vt:lpstr>Ephesians 6:1-3</vt:lpstr>
      <vt:lpstr>Responsibilities </vt:lpstr>
      <vt:lpstr>Responsibilities </vt:lpstr>
      <vt:lpstr>Colossians 3:20</vt:lpstr>
      <vt:lpstr>Responsibilities </vt:lpstr>
      <vt:lpstr>Exodus 21:15, 17</vt:lpstr>
      <vt:lpstr>Deuteronomy 21:18-21</vt:lpstr>
      <vt:lpstr>Proverbs 30:17</vt:lpstr>
      <vt:lpstr>Responsibilities </vt:lpstr>
      <vt:lpstr>The Christian Home</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Christian Home</dc:title>
  <dc:creator>Jeremiah Cox</dc:creator>
  <cp:lastModifiedBy>Jeremiah Cox</cp:lastModifiedBy>
  <cp:revision>38</cp:revision>
  <dcterms:created xsi:type="dcterms:W3CDTF">2013-12-19T22:40:38Z</dcterms:created>
  <dcterms:modified xsi:type="dcterms:W3CDTF">2013-12-22T23:16:32Z</dcterms:modified>
</cp:coreProperties>
</file>