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3" d="2"/>
        <a:sy n="3" d="2"/>
      </p:scale>
      <p:origin x="0" y="-4038"/>
    </p:cViewPr>
  </p:notesTextViewPr>
  <p:notesViewPr>
    <p:cSldViewPr snapToGrid="0">
      <p:cViewPr varScale="1">
        <p:scale>
          <a:sx n="57" d="100"/>
          <a:sy n="57" d="100"/>
        </p:scale>
        <p:origin x="1980" y="-1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566E9-1918-4630-BA8B-AA6247306FE3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8B7F2-5051-4013-9F0E-853002789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8B7F2-5051-4013-9F0E-8530027897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Hebrews 2:1-4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gospel is God’s good message that gives the world hope.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As Christians (partakers of the message – those who have obeyed) we must take heed lest we neglect this great salvation by falling away in disobedience.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Due to the confirmation and witness of the gospel we can be positive about our salvation if we walk faithfully, and our punishment if we disobey.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8B7F2-5051-4013-9F0E-8530027897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1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Gospel Plan of Salvation Begins with God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Hebrews 1:1-2 – God communicates through His son. The message originates with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1:3-6 – Spiritual blessings are from God given in Christ.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Before the foundation of the world God made the plan.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2:4-5 – God loved us and communicated that love to us through His Son.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For this reason we should love God – 1 John 4:10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Job 42:2 – No purpose or plan is withheld from God. If He said it was going to happen it will happen.</a:t>
            </a:r>
          </a:p>
          <a:p>
            <a:pPr lvl="0"/>
            <a:r>
              <a:rPr lang="en-US" dirty="0"/>
              <a:t>First it was spoken by Christ.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4:17, 23 – Jesus preached about the kingdom.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kingdom is the place of the saved. You must be a citizen in the kingdom to attain salvation.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8:18, 19, 28-29; 14:9-11 – His message is from the Father.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8:31-32; 11:25; 14:1-4 – His message is one of freedom, life, and salvation.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8B7F2-5051-4013-9F0E-8530027897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32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Then it was confirmed by the Apostles.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Acts 10:39-43 – The apostles saw Jesus’ ministry and told it to others. They were given a message to preach!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John 1:1-4 – It is through their message that we can have fellowship with the Father and the Son!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received the helper (HS) as a means to be Christ’s witnesses – John 16:7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2:13-16 – They were given the HS to know the mind of Christ.</a:t>
            </a:r>
          </a:p>
          <a:p>
            <a:pPr lvl="0"/>
            <a:r>
              <a:rPr lang="en-US" dirty="0"/>
              <a:t>God bore witness.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Acts 2:22; John 20:30-31 – God worked in Jesus to confirm who He was, and the message He preached!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Acts 1:8 – The Apostles were given power to confirm the message they brought.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14:12 – Spiritual Gifts were given to edify the church. This was teaching and learning. The purpose was to proclaim God’s message.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Corinthians 13:8-10 – These gifts were temporary.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All of these were meant to provoke thought of the truth of God in the people that saw them.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Signs – an indication. (Miracles that indicated the message was from God.)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Wonders – something unnatural and wondrous. (Attracts attention that shows God’s power is responsible.)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Miracles – supernatural occurrence. (Something only God can do that would attract attention to the fact.)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Gifts of the HS – miraculous gifts given to confirm a message as being God’s word, and to reveal God’s will.</a:t>
            </a:r>
          </a:p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fact that God’s message is confirmed so adequately should provoke us to zealous obedience.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God will reward the faithful, and He will punish the unfaithful.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Be faithful until death and you can be sure to receive the promise! (cf. Revelation 2:10).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8B7F2-5051-4013-9F0E-8530027897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9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2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5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6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9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1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8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66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7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6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9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65796-D472-46F4-8DA4-2A414820453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AF8F-3881-4FD7-8510-2B923E4F1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1008"/>
            <a:ext cx="7772400" cy="23876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The Confirmation and Witness of the Gospel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26285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Hebrews 2:1-4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4789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The Gospel…</a:t>
            </a:r>
            <a:endParaRPr lang="en-US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Begins With God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Hebrews </a:t>
            </a:r>
            <a:r>
              <a:rPr lang="en-US" sz="3600" dirty="0" smtClean="0"/>
              <a:t>1:1-2</a:t>
            </a:r>
            <a:endParaRPr lang="en-US" sz="3600" dirty="0"/>
          </a:p>
          <a:p>
            <a:pPr lvl="0"/>
            <a:r>
              <a:rPr lang="en-US" sz="3600" dirty="0"/>
              <a:t>Ephesians </a:t>
            </a:r>
            <a:r>
              <a:rPr lang="en-US" sz="3600" dirty="0" smtClean="0"/>
              <a:t>1:3-6</a:t>
            </a:r>
            <a:endParaRPr lang="en-US" sz="3600" dirty="0"/>
          </a:p>
          <a:p>
            <a:pPr lvl="0"/>
            <a:r>
              <a:rPr lang="en-US" sz="3600" dirty="0"/>
              <a:t>Ephesians </a:t>
            </a:r>
            <a:r>
              <a:rPr lang="en-US" sz="3600" dirty="0" smtClean="0"/>
              <a:t>2:4-5</a:t>
            </a:r>
            <a:endParaRPr lang="en-US" sz="3600" dirty="0"/>
          </a:p>
          <a:p>
            <a:pPr lvl="0"/>
            <a:r>
              <a:rPr lang="en-US" sz="3600" dirty="0"/>
              <a:t>Job </a:t>
            </a:r>
            <a:r>
              <a:rPr lang="en-US" sz="3600" dirty="0" smtClean="0"/>
              <a:t>42:2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Spoken By Christ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Matthew 4:17, </a:t>
            </a:r>
            <a:r>
              <a:rPr lang="en-US" sz="3600" dirty="0" smtClean="0"/>
              <a:t>23</a:t>
            </a:r>
            <a:endParaRPr lang="en-US" sz="3600" dirty="0"/>
          </a:p>
          <a:p>
            <a:pPr lvl="0"/>
            <a:r>
              <a:rPr lang="en-US" sz="3600" dirty="0"/>
              <a:t>John 8:18, 19, 28-29; </a:t>
            </a:r>
            <a:r>
              <a:rPr lang="en-US" sz="3600" dirty="0" smtClean="0"/>
              <a:t>14:9-11</a:t>
            </a:r>
            <a:endParaRPr lang="en-US" sz="3600" dirty="0"/>
          </a:p>
          <a:p>
            <a:pPr lvl="0"/>
            <a:r>
              <a:rPr lang="en-US" sz="3600" dirty="0"/>
              <a:t>John 8:31-32; 11:25; </a:t>
            </a:r>
            <a:r>
              <a:rPr lang="en-US" sz="3600" dirty="0" smtClean="0"/>
              <a:t>14:1-4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664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The Gospel…</a:t>
            </a:r>
            <a:endParaRPr lang="en-US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Confirmed by Apostles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Acts </a:t>
            </a:r>
            <a:r>
              <a:rPr lang="en-US" sz="3600" dirty="0" smtClean="0"/>
              <a:t>10:39-43</a:t>
            </a:r>
            <a:endParaRPr lang="en-US" sz="3600" dirty="0"/>
          </a:p>
          <a:p>
            <a:pPr lvl="0"/>
            <a:r>
              <a:rPr lang="en-US" sz="3600" dirty="0"/>
              <a:t>1 John </a:t>
            </a:r>
            <a:r>
              <a:rPr lang="en-US" sz="3600" dirty="0" smtClean="0"/>
              <a:t>1:1-4</a:t>
            </a:r>
            <a:endParaRPr lang="en-US" sz="3600" dirty="0"/>
          </a:p>
          <a:p>
            <a:pPr lvl="0"/>
            <a:r>
              <a:rPr lang="en-US" sz="3600" dirty="0"/>
              <a:t>1 Corinthians </a:t>
            </a:r>
            <a:r>
              <a:rPr lang="en-US" sz="3600" dirty="0" smtClean="0"/>
              <a:t>2:13-16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Witnessed by God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Acts 2:22; John </a:t>
            </a:r>
            <a:r>
              <a:rPr lang="en-US" sz="3600" dirty="0" smtClean="0"/>
              <a:t>20:30-31</a:t>
            </a:r>
            <a:endParaRPr lang="en-US" sz="3600" dirty="0"/>
          </a:p>
          <a:p>
            <a:pPr lvl="0"/>
            <a:r>
              <a:rPr lang="en-US" sz="3600" dirty="0"/>
              <a:t>Acts </a:t>
            </a:r>
            <a:r>
              <a:rPr lang="en-US" sz="3600" dirty="0" smtClean="0"/>
              <a:t>1:8</a:t>
            </a:r>
            <a:endParaRPr lang="en-US" sz="3600" dirty="0"/>
          </a:p>
          <a:p>
            <a:pPr lvl="0"/>
            <a:r>
              <a:rPr lang="en-US" sz="3600" dirty="0"/>
              <a:t>1 Corinthians </a:t>
            </a:r>
            <a:r>
              <a:rPr lang="en-US" sz="3600" dirty="0" smtClean="0"/>
              <a:t>14:12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04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623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The Confirmation and Witness of the Gospel</vt:lpstr>
      <vt:lpstr>The Gospel…</vt:lpstr>
      <vt:lpstr>The Gospel…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Confirmation and Witness of the Gospel</dc:title>
  <dc:creator>Jeremiah Cox</dc:creator>
  <cp:lastModifiedBy>Jeremiah Cox</cp:lastModifiedBy>
  <cp:revision>4</cp:revision>
  <dcterms:created xsi:type="dcterms:W3CDTF">2014-12-21T23:14:19Z</dcterms:created>
  <dcterms:modified xsi:type="dcterms:W3CDTF">2014-12-21T23:30:45Z</dcterms:modified>
</cp:coreProperties>
</file>