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2" r:id="rId6"/>
    <p:sldId id="264" r:id="rId7"/>
    <p:sldId id="263" r:id="rId8"/>
    <p:sldId id="260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18" d="100"/>
          <a:sy n="118" d="100"/>
        </p:scale>
        <p:origin x="1506" y="-15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85E0F-D0B6-42C0-86B6-C4D9AB75AC03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AC076-A4A2-4570-A8FE-1633F598A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67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AC076-A4A2-4570-A8FE-1633F598AF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02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AC076-A4A2-4570-A8FE-1633F598AF28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298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AC076-A4A2-4570-A8FE-1633F598AF28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111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I. Why must we contend for the Faith?</a:t>
            </a:r>
          </a:p>
          <a:p>
            <a:r>
              <a:rPr lang="en-US" dirty="0" smtClean="0"/>
              <a:t>A. Some will deny the completion of the faith.</a:t>
            </a:r>
          </a:p>
          <a:p>
            <a:r>
              <a:rPr lang="en-US" dirty="0" smtClean="0"/>
              <a:t>• “Once for all” – One time!</a:t>
            </a:r>
          </a:p>
          <a:p>
            <a:r>
              <a:rPr lang="en-US" dirty="0" smtClean="0"/>
              <a:t>• Another Gospel? – </a:t>
            </a:r>
            <a:r>
              <a:rPr lang="en-US" dirty="0" smtClean="0"/>
              <a:t>2 </a:t>
            </a:r>
            <a:r>
              <a:rPr lang="en-US" dirty="0" smtClean="0"/>
              <a:t>Corinthians 11:1-4; Galatians 1:6-10</a:t>
            </a:r>
          </a:p>
          <a:p>
            <a:r>
              <a:rPr lang="en-US" dirty="0" smtClean="0"/>
              <a:t>• There is only one! – Ephesians 3:1-13</a:t>
            </a:r>
          </a:p>
          <a:p>
            <a:r>
              <a:rPr lang="en-US" dirty="0" smtClean="0"/>
              <a:t>B. Some will make God’s grace a reason to sin.</a:t>
            </a:r>
          </a:p>
          <a:p>
            <a:r>
              <a:rPr lang="en-US" dirty="0" smtClean="0"/>
              <a:t>• Romans 5:20-6:4</a:t>
            </a:r>
          </a:p>
          <a:p>
            <a:r>
              <a:rPr lang="en-US" dirty="0" smtClean="0"/>
              <a:t>C. Some will deny authority.</a:t>
            </a:r>
          </a:p>
          <a:p>
            <a:r>
              <a:rPr lang="en-US" dirty="0" smtClean="0"/>
              <a:t>• Lord – </a:t>
            </a:r>
            <a:r>
              <a:rPr lang="en-US" dirty="0" err="1" smtClean="0"/>
              <a:t>despotēs</a:t>
            </a:r>
            <a:r>
              <a:rPr lang="en-US" dirty="0" smtClean="0"/>
              <a:t> – absolute ruler.</a:t>
            </a:r>
          </a:p>
          <a:p>
            <a:r>
              <a:rPr lang="en-US" dirty="0" smtClean="0"/>
              <a:t>• Lord – </a:t>
            </a:r>
            <a:r>
              <a:rPr lang="en-US" dirty="0" err="1" smtClean="0"/>
              <a:t>kurios</a:t>
            </a:r>
            <a:r>
              <a:rPr lang="en-US" dirty="0" smtClean="0"/>
              <a:t> – supreme in authority.</a:t>
            </a:r>
          </a:p>
          <a:p>
            <a:r>
              <a:rPr lang="en-US" dirty="0" smtClean="0"/>
              <a:t>• “I believe in God, but the Bible was written by man.” – Matthew 28:18-20; Mark 16:15-18; Acts 1:1-3</a:t>
            </a:r>
          </a:p>
          <a:p>
            <a:r>
              <a:rPr lang="en-US" dirty="0" smtClean="0"/>
              <a:t>O Ephesians 3:3; 2 Timothy 3:16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AC076-A4A2-4570-A8FE-1633F598AF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62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AC076-A4A2-4570-A8FE-1633F598AF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54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Jeremiah 1:7-9 (INSPIRATION)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AC076-A4A2-4570-A8FE-1633F598AF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55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II. How do we contend for the Faith?</a:t>
            </a:r>
          </a:p>
          <a:p>
            <a:r>
              <a:rPr lang="en-US" dirty="0" smtClean="0"/>
              <a:t>A. Earnestly!</a:t>
            </a:r>
          </a:p>
          <a:p>
            <a:r>
              <a:rPr lang="en-US" dirty="0" smtClean="0"/>
              <a:t>• Serious in intention, purpose, or effort.</a:t>
            </a:r>
          </a:p>
          <a:p>
            <a:r>
              <a:rPr lang="en-US" dirty="0" smtClean="0"/>
              <a:t>• Intensely as an athlete determined to struggle to defeat the opposition. To exert oneself to the point of agony in an effort to defend the faith.</a:t>
            </a:r>
          </a:p>
          <a:p>
            <a:r>
              <a:rPr lang="en-US" dirty="0" smtClean="0"/>
              <a:t>• Philippians 1:27-30; Romans 8:16-18</a:t>
            </a:r>
          </a:p>
          <a:p>
            <a:r>
              <a:rPr lang="en-US" dirty="0" smtClean="0"/>
              <a:t>B. With sufficient knowledge of the Faith. (Lawyer example)</a:t>
            </a:r>
          </a:p>
          <a:p>
            <a:r>
              <a:rPr lang="en-US" dirty="0" smtClean="0"/>
              <a:t>• Psalm 1; 2 Timothy 2:15; 1 Timothy 4:13</a:t>
            </a:r>
          </a:p>
          <a:p>
            <a:r>
              <a:rPr lang="en-US" dirty="0" smtClean="0"/>
              <a:t>O Why? – 2 Timothy 4:2-5</a:t>
            </a:r>
          </a:p>
          <a:p>
            <a:r>
              <a:rPr lang="en-US" dirty="0" smtClean="0"/>
              <a:t>C. With knowledge of the false doctrine.</a:t>
            </a:r>
          </a:p>
          <a:p>
            <a:r>
              <a:rPr lang="en-US" dirty="0" smtClean="0"/>
              <a:t>• 1 Peter 5:8</a:t>
            </a:r>
          </a:p>
          <a:p>
            <a:r>
              <a:rPr lang="en-US" dirty="0" smtClean="0"/>
              <a:t>O Have to be vigilant, have to know what to watch for.</a:t>
            </a:r>
          </a:p>
          <a:p>
            <a:r>
              <a:rPr lang="en-US" dirty="0" smtClean="0"/>
              <a:t>• Numbers 13:1-2; Joshua 2:1</a:t>
            </a:r>
          </a:p>
          <a:p>
            <a:r>
              <a:rPr lang="en-US" dirty="0" smtClean="0"/>
              <a:t>O Just as the children of Israel sent spies to view their enemies, we have to know what we are up against!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AC076-A4A2-4570-A8FE-1633F598AF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40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AC076-A4A2-4570-A8FE-1633F598AF28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47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II. How do we contend for the Faith?</a:t>
            </a:r>
          </a:p>
          <a:p>
            <a:r>
              <a:rPr lang="en-US" dirty="0" smtClean="0"/>
              <a:t>A. Earnestly!</a:t>
            </a:r>
          </a:p>
          <a:p>
            <a:r>
              <a:rPr lang="en-US" dirty="0" smtClean="0"/>
              <a:t>• Serious in intention, purpose, or effort.</a:t>
            </a:r>
          </a:p>
          <a:p>
            <a:r>
              <a:rPr lang="en-US" dirty="0" smtClean="0"/>
              <a:t>• Intensely as an athlete determined to struggle to defeat the opposition. To exert oneself to the point of agony in an effort to defend the faith.</a:t>
            </a:r>
          </a:p>
          <a:p>
            <a:r>
              <a:rPr lang="en-US" dirty="0" smtClean="0"/>
              <a:t>• Philippians 1:27-30; Romans 8:16-18</a:t>
            </a:r>
          </a:p>
          <a:p>
            <a:r>
              <a:rPr lang="en-US" dirty="0" smtClean="0"/>
              <a:t>B. With sufficient knowledge of the Faith. (Lawyer example)</a:t>
            </a:r>
          </a:p>
          <a:p>
            <a:r>
              <a:rPr lang="en-US" dirty="0" smtClean="0"/>
              <a:t>• Psalm 1; 2 Timothy 2:15; 1 Timothy 4:13</a:t>
            </a:r>
          </a:p>
          <a:p>
            <a:r>
              <a:rPr lang="en-US" dirty="0" smtClean="0"/>
              <a:t>O Why? – 2 Timothy 4:2-5</a:t>
            </a:r>
          </a:p>
          <a:p>
            <a:r>
              <a:rPr lang="en-US" dirty="0" smtClean="0"/>
              <a:t>C. With knowledge of the false doctrine.</a:t>
            </a:r>
          </a:p>
          <a:p>
            <a:r>
              <a:rPr lang="en-US" dirty="0" smtClean="0"/>
              <a:t>• 1 Peter 5:8</a:t>
            </a:r>
          </a:p>
          <a:p>
            <a:r>
              <a:rPr lang="en-US" dirty="0" smtClean="0"/>
              <a:t>O Have to be vigilant, have to know what to watch for.</a:t>
            </a:r>
          </a:p>
          <a:p>
            <a:r>
              <a:rPr lang="en-US" dirty="0" smtClean="0"/>
              <a:t>• Numbers 13:1-2; Joshua 2:1</a:t>
            </a:r>
          </a:p>
          <a:p>
            <a:r>
              <a:rPr lang="en-US" dirty="0" smtClean="0"/>
              <a:t>O Just as the children of Israel sent spies to view their enemies, we have to know what we are up against!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AC076-A4A2-4570-A8FE-1633F598AF28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956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AC076-A4A2-4570-A8FE-1633F598AF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45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II. How do we contend for the Faith?</a:t>
            </a:r>
          </a:p>
          <a:p>
            <a:r>
              <a:rPr lang="en-US" dirty="0" smtClean="0"/>
              <a:t>A. Earnestly!</a:t>
            </a:r>
          </a:p>
          <a:p>
            <a:r>
              <a:rPr lang="en-US" dirty="0" smtClean="0"/>
              <a:t>• Serious in intention, purpose, or effort.</a:t>
            </a:r>
          </a:p>
          <a:p>
            <a:r>
              <a:rPr lang="en-US" dirty="0" smtClean="0"/>
              <a:t>• Intensely as an athlete determined to struggle to defeat the opposition. To exert oneself to the point of agony in an effort to defend the faith.</a:t>
            </a:r>
          </a:p>
          <a:p>
            <a:r>
              <a:rPr lang="en-US" dirty="0" smtClean="0"/>
              <a:t>• Philippians 1:27-30; Romans 8:16-18</a:t>
            </a:r>
          </a:p>
          <a:p>
            <a:r>
              <a:rPr lang="en-US" dirty="0" smtClean="0"/>
              <a:t>B. With sufficient knowledge of the Faith. (Lawyer example)</a:t>
            </a:r>
          </a:p>
          <a:p>
            <a:r>
              <a:rPr lang="en-US" dirty="0" smtClean="0"/>
              <a:t>• Psalm 1; 2 Timothy 2:15; 1 Timothy 4:13</a:t>
            </a:r>
          </a:p>
          <a:p>
            <a:r>
              <a:rPr lang="en-US" dirty="0" smtClean="0"/>
              <a:t>O Why? – 2 Timothy 4:2-5</a:t>
            </a:r>
          </a:p>
          <a:p>
            <a:r>
              <a:rPr lang="en-US" dirty="0" smtClean="0"/>
              <a:t>C. With knowledge of the false doctrine.</a:t>
            </a:r>
          </a:p>
          <a:p>
            <a:r>
              <a:rPr lang="en-US" dirty="0" smtClean="0"/>
              <a:t>• 1 Peter 5:8</a:t>
            </a:r>
          </a:p>
          <a:p>
            <a:r>
              <a:rPr lang="en-US" dirty="0" smtClean="0"/>
              <a:t>O Have to be vigilant, have to know what to watch for.</a:t>
            </a:r>
          </a:p>
          <a:p>
            <a:r>
              <a:rPr lang="en-US" dirty="0" smtClean="0"/>
              <a:t>• Numbers 13:1-2; Joshua 2:1</a:t>
            </a:r>
          </a:p>
          <a:p>
            <a:r>
              <a:rPr lang="en-US" dirty="0" smtClean="0"/>
              <a:t>O Just as the children of Israel sent spies to view their enemies, we have to know what we are up against!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AC076-A4A2-4570-A8FE-1633F598AF28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794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4AAA-BF6F-4698-8996-50014D92A6B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BAA8-8EE3-418C-9696-9E4CB262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1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4AAA-BF6F-4698-8996-50014D92A6B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BAA8-8EE3-418C-9696-9E4CB262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4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4AAA-BF6F-4698-8996-50014D92A6B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BAA8-8EE3-418C-9696-9E4CB262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4AAA-BF6F-4698-8996-50014D92A6B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BAA8-8EE3-418C-9696-9E4CB262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7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4AAA-BF6F-4698-8996-50014D92A6B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BAA8-8EE3-418C-9696-9E4CB262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7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4AAA-BF6F-4698-8996-50014D92A6B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BAA8-8EE3-418C-9696-9E4CB262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4AAA-BF6F-4698-8996-50014D92A6B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BAA8-8EE3-418C-9696-9E4CB262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6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4AAA-BF6F-4698-8996-50014D92A6B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BAA8-8EE3-418C-9696-9E4CB262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6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4AAA-BF6F-4698-8996-50014D92A6B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BAA8-8EE3-418C-9696-9E4CB262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3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4AAA-BF6F-4698-8996-50014D92A6B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BAA8-8EE3-418C-9696-9E4CB262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8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4AAA-BF6F-4698-8996-50014D92A6B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BAA8-8EE3-418C-9696-9E4CB262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1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74AAA-BF6F-4698-8996-50014D92A6B9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BBAA8-8EE3-418C-9696-9E4CB262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6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0137" y="4248443"/>
            <a:ext cx="137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</a:rPr>
              <a:t>Jude 3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7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Numbers 13:1-2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4095"/>
            <a:ext cx="10515600" cy="18149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 smtClean="0"/>
              <a:t>And the LORD spoke to Moses, saying, "Send men to spy out the land of Canaan, which I am giving to the children of Israel; from each tribe of their fathers you shall send a man, every one a leader among them."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3703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smtClean="0">
                <a:solidFill>
                  <a:prstClr val="black"/>
                </a:solidFill>
              </a:rPr>
              <a:t>Joshua 2:1</a:t>
            </a:r>
            <a:endParaRPr lang="en-US" sz="6600" b="1" dirty="0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9923" y="4805634"/>
            <a:ext cx="10515600" cy="1299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900" dirty="0" smtClean="0">
                <a:solidFill>
                  <a:prstClr val="black"/>
                </a:solidFill>
              </a:rPr>
              <a:t>Now </a:t>
            </a:r>
            <a:r>
              <a:rPr lang="en-US" sz="3900" dirty="0">
                <a:solidFill>
                  <a:prstClr val="black"/>
                </a:solidFill>
              </a:rPr>
              <a:t>Joshua the son of Nun sent out two men from Acacia Grove to spy secretly, saying, "Go, view the land, especially Jericho</a:t>
            </a:r>
            <a:r>
              <a:rPr lang="en-US" sz="3900" dirty="0" smtClean="0">
                <a:solidFill>
                  <a:prstClr val="black"/>
                </a:solidFill>
              </a:rPr>
              <a:t>."</a:t>
            </a:r>
            <a:endParaRPr lang="en-US" sz="3900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2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0137" y="4248443"/>
            <a:ext cx="137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prstClr val="white"/>
                </a:solidFill>
              </a:rPr>
              <a:t>Jude 3</a:t>
            </a:r>
          </a:p>
        </p:txBody>
      </p:sp>
    </p:spTree>
    <p:extLst>
      <p:ext uri="{BB962C8B-B14F-4D97-AF65-F5344CB8AC3E}">
        <p14:creationId xmlns:p14="http://schemas.microsoft.com/office/powerpoint/2010/main" val="42849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Why contend for the faith?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6128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 smtClean="0"/>
              <a:t>A. Some will deny the completion of the faith.</a:t>
            </a:r>
          </a:p>
          <a:p>
            <a:r>
              <a:rPr lang="en-US" dirty="0" smtClean="0"/>
              <a:t>Another Gospel? – </a:t>
            </a:r>
            <a:r>
              <a:rPr lang="en-US" dirty="0" smtClean="0"/>
              <a:t>2 </a:t>
            </a:r>
            <a:r>
              <a:rPr lang="en-US" dirty="0" smtClean="0"/>
              <a:t>Corinthians 11:1-4; Galatians 1:6-10</a:t>
            </a:r>
          </a:p>
          <a:p>
            <a:r>
              <a:rPr lang="en-US" dirty="0" smtClean="0"/>
              <a:t>There is only one! – Ephesians 3:1-13</a:t>
            </a:r>
          </a:p>
          <a:p>
            <a:pPr marL="0" indent="0">
              <a:buNone/>
            </a:pPr>
            <a:r>
              <a:rPr lang="en-US" sz="3900" dirty="0" smtClean="0"/>
              <a:t>B. Some will make God’s grace a reason to sin.</a:t>
            </a:r>
          </a:p>
          <a:p>
            <a:r>
              <a:rPr lang="en-US" dirty="0" smtClean="0"/>
              <a:t>Romans 5:20-6:4</a:t>
            </a:r>
          </a:p>
          <a:p>
            <a:pPr marL="0" indent="0">
              <a:buNone/>
            </a:pPr>
            <a:r>
              <a:rPr lang="en-US" sz="3900" dirty="0" smtClean="0"/>
              <a:t>C. Some will deny authority.</a:t>
            </a:r>
          </a:p>
          <a:p>
            <a:r>
              <a:rPr lang="en-US" dirty="0" smtClean="0"/>
              <a:t>Lord – </a:t>
            </a:r>
            <a:r>
              <a:rPr lang="en-US" dirty="0" err="1" smtClean="0"/>
              <a:t>despotēs</a:t>
            </a:r>
            <a:r>
              <a:rPr lang="en-US" dirty="0" smtClean="0"/>
              <a:t> – absolute ruler.</a:t>
            </a:r>
          </a:p>
          <a:p>
            <a:r>
              <a:rPr lang="en-US" dirty="0" smtClean="0"/>
              <a:t>Lord – </a:t>
            </a:r>
            <a:r>
              <a:rPr lang="en-US" dirty="0" err="1" smtClean="0"/>
              <a:t>kurios</a:t>
            </a:r>
            <a:r>
              <a:rPr lang="en-US" dirty="0" smtClean="0"/>
              <a:t> – supreme in authority.</a:t>
            </a:r>
          </a:p>
          <a:p>
            <a:r>
              <a:rPr lang="en-US" dirty="0" smtClean="0"/>
              <a:t>“I believe in God, but the Bible was written by man.” – Matthew 28:18-20; Mark 16:15-18; Acts 1:1-3</a:t>
            </a:r>
          </a:p>
          <a:p>
            <a:r>
              <a:rPr lang="en-US" dirty="0" smtClean="0"/>
              <a:t>Ephesians 3:3; 2 Timothy 3:16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2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Ephesians 3:3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20627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By revelation He made known to me </a:t>
            </a:r>
            <a:r>
              <a:rPr lang="en-US" sz="3600" i="1" dirty="0" smtClean="0"/>
              <a:t>(Paul) </a:t>
            </a:r>
            <a:r>
              <a:rPr lang="en-US" sz="3600" dirty="0" smtClean="0"/>
              <a:t>the mystery.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5854" y="25995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smtClean="0"/>
              <a:t>2 Timothy 3:16</a:t>
            </a:r>
            <a:endParaRPr lang="en-US" sz="66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9923" y="4102244"/>
            <a:ext cx="10515600" cy="163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All Scripture is given by inspiration of God, and is profitable for doctrine, for reproof, for correction, for instruction in righteousness.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Why contend for the faith?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6128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 smtClean="0"/>
              <a:t>A. Some will deny the completion of the faith.</a:t>
            </a:r>
          </a:p>
          <a:p>
            <a:r>
              <a:rPr lang="en-US" dirty="0" smtClean="0"/>
              <a:t>Another Gospel? – </a:t>
            </a:r>
            <a:r>
              <a:rPr lang="en-US" dirty="0" smtClean="0"/>
              <a:t>2 </a:t>
            </a:r>
            <a:r>
              <a:rPr lang="en-US" dirty="0" smtClean="0"/>
              <a:t>Corinthians 11:1-4; Galatians 1:6-10</a:t>
            </a:r>
          </a:p>
          <a:p>
            <a:r>
              <a:rPr lang="en-US" dirty="0" smtClean="0"/>
              <a:t>There is only one! – Ephesians 3:1-13</a:t>
            </a:r>
          </a:p>
          <a:p>
            <a:pPr marL="0" indent="0">
              <a:buNone/>
            </a:pPr>
            <a:r>
              <a:rPr lang="en-US" sz="3900" dirty="0" smtClean="0"/>
              <a:t>B. Some will make God’s grace a reason to sin.</a:t>
            </a:r>
          </a:p>
          <a:p>
            <a:r>
              <a:rPr lang="en-US" dirty="0" smtClean="0"/>
              <a:t>Romans 5:20-6:4</a:t>
            </a:r>
          </a:p>
          <a:p>
            <a:pPr marL="0" indent="0">
              <a:buNone/>
            </a:pPr>
            <a:r>
              <a:rPr lang="en-US" sz="3900" dirty="0" smtClean="0"/>
              <a:t>C. Some will deny authority.</a:t>
            </a:r>
          </a:p>
          <a:p>
            <a:r>
              <a:rPr lang="en-US" dirty="0" smtClean="0"/>
              <a:t>Lord – </a:t>
            </a:r>
            <a:r>
              <a:rPr lang="en-US" dirty="0" err="1" smtClean="0"/>
              <a:t>despotēs</a:t>
            </a:r>
            <a:r>
              <a:rPr lang="en-US" dirty="0" smtClean="0"/>
              <a:t> – absolute ruler.</a:t>
            </a:r>
          </a:p>
          <a:p>
            <a:r>
              <a:rPr lang="en-US" dirty="0" smtClean="0"/>
              <a:t>Lord – </a:t>
            </a:r>
            <a:r>
              <a:rPr lang="en-US" dirty="0" err="1" smtClean="0"/>
              <a:t>kurios</a:t>
            </a:r>
            <a:r>
              <a:rPr lang="en-US" dirty="0" smtClean="0"/>
              <a:t> – supreme in authority.</a:t>
            </a:r>
          </a:p>
          <a:p>
            <a:r>
              <a:rPr lang="en-US" dirty="0" smtClean="0"/>
              <a:t>“I believe in God, but the Bible was written by man.” – Matthew 28:18-20; Mark 16:15-18; Acts 1:1-3</a:t>
            </a:r>
          </a:p>
          <a:p>
            <a:r>
              <a:rPr lang="en-US" dirty="0" smtClean="0"/>
              <a:t>Ephesians 3:3; 2 Timothy 3:16</a:t>
            </a:r>
          </a:p>
          <a:p>
            <a:pPr lvl="1"/>
            <a:r>
              <a:rPr lang="en-US" sz="2600" dirty="0" smtClean="0"/>
              <a:t>Jeremiah 1:7-9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0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/>
              <a:t>How do we contend for the faith?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6128"/>
            <a:ext cx="10515600" cy="5236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A. Earnestly!</a:t>
            </a:r>
          </a:p>
          <a:p>
            <a:r>
              <a:rPr lang="en-US" sz="2600" i="1" dirty="0" smtClean="0"/>
              <a:t>Serious in intention, purpose, or effort.</a:t>
            </a:r>
          </a:p>
          <a:p>
            <a:r>
              <a:rPr lang="en-US" sz="2600" i="1" dirty="0" smtClean="0"/>
              <a:t>Intensely, as an athlete determined to struggle to defeat the opposition. To exert oneself to the point of agony in an effort to defend the faith.</a:t>
            </a:r>
          </a:p>
          <a:p>
            <a:r>
              <a:rPr lang="en-US" sz="2600" dirty="0" smtClean="0"/>
              <a:t>Philippians 1:27-30; Romans 8:16-18</a:t>
            </a:r>
          </a:p>
          <a:p>
            <a:pPr marL="0" indent="0">
              <a:buNone/>
            </a:pPr>
            <a:r>
              <a:rPr lang="en-US" sz="3600" dirty="0" smtClean="0"/>
              <a:t>B. With sufficient knowledge of the Faith.</a:t>
            </a:r>
          </a:p>
          <a:p>
            <a:r>
              <a:rPr lang="en-US" sz="2600" dirty="0" smtClean="0"/>
              <a:t>Psalm 1; 2 Timothy 2:15; 1 Timothy 4:13</a:t>
            </a:r>
          </a:p>
        </p:txBody>
      </p:sp>
    </p:spTree>
    <p:extLst>
      <p:ext uri="{BB962C8B-B14F-4D97-AF65-F5344CB8AC3E}">
        <p14:creationId xmlns:p14="http://schemas.microsoft.com/office/powerpoint/2010/main" val="422356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2 Timothy 2:15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14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Be diligent to present yourself approved to God, a worker who does not need to be ashamed, rightly dividing the word of truth.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5854" y="34435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smtClean="0">
                <a:solidFill>
                  <a:prstClr val="black"/>
                </a:solidFill>
              </a:rPr>
              <a:t>1 Timothy 4:13</a:t>
            </a:r>
            <a:endParaRPr lang="en-US" sz="6600" b="1" dirty="0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9923" y="4805634"/>
            <a:ext cx="10515600" cy="1299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prstClr val="black"/>
                </a:solidFill>
              </a:rPr>
              <a:t>Till </a:t>
            </a:r>
            <a:r>
              <a:rPr lang="en-US" sz="3600" dirty="0">
                <a:solidFill>
                  <a:prstClr val="black"/>
                </a:solidFill>
              </a:rPr>
              <a:t>I come, give attention to reading, to exhortation, to doctrine.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8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/>
              <a:t>How do we contend for the faith?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6128"/>
            <a:ext cx="10515600" cy="5236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A. Earnestly!</a:t>
            </a:r>
          </a:p>
          <a:p>
            <a:r>
              <a:rPr lang="en-US" sz="2600" i="1" dirty="0" smtClean="0"/>
              <a:t>Serious in intention, purpose, or effort.</a:t>
            </a:r>
          </a:p>
          <a:p>
            <a:r>
              <a:rPr lang="en-US" sz="2600" i="1" dirty="0" smtClean="0"/>
              <a:t>Intensely, as an athlete determined to struggle to defeat the opposition. To exert oneself to the point of agony in an effort to defend the faith.</a:t>
            </a:r>
          </a:p>
          <a:p>
            <a:r>
              <a:rPr lang="en-US" sz="2600" dirty="0" smtClean="0"/>
              <a:t>Philippians 1:27-30; Romans 8:16-18</a:t>
            </a:r>
          </a:p>
          <a:p>
            <a:pPr marL="0" indent="0">
              <a:buNone/>
            </a:pPr>
            <a:r>
              <a:rPr lang="en-US" sz="3600" dirty="0" smtClean="0"/>
              <a:t>B. With sufficient knowledge of the Faith.</a:t>
            </a:r>
          </a:p>
          <a:p>
            <a:r>
              <a:rPr lang="en-US" sz="2600" dirty="0" smtClean="0"/>
              <a:t>Psalm 1; 2 Timothy 2:15; 1 Timothy 4:13</a:t>
            </a:r>
          </a:p>
          <a:p>
            <a:r>
              <a:rPr lang="en-US" sz="2600" dirty="0" smtClean="0"/>
              <a:t>Why? – 2 Timothy 4:2-5</a:t>
            </a:r>
          </a:p>
          <a:p>
            <a:pPr marL="0" indent="0">
              <a:buNone/>
            </a:pPr>
            <a:r>
              <a:rPr lang="en-US" sz="3600" dirty="0" smtClean="0"/>
              <a:t>C. With knowledge of the false doctrine.</a:t>
            </a:r>
          </a:p>
          <a:p>
            <a:r>
              <a:rPr lang="en-US" sz="2600" dirty="0" smtClean="0"/>
              <a:t>1 Peter 5:8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04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1 Peter 5:8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Be sober, be vigilant; because your adversary the devil walks about like a roaring lion, seeking whom he may devour.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30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/>
              <a:t>How do we contend for the faith?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6128"/>
            <a:ext cx="10515600" cy="52363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dirty="0" smtClean="0"/>
              <a:t>A. Earnestly!</a:t>
            </a:r>
          </a:p>
          <a:p>
            <a:r>
              <a:rPr lang="en-US" i="1" dirty="0" smtClean="0"/>
              <a:t>Serious in intention, purpose, or effort.</a:t>
            </a:r>
          </a:p>
          <a:p>
            <a:r>
              <a:rPr lang="en-US" i="1" dirty="0" smtClean="0"/>
              <a:t>Intensely, as an athlete determined to struggle to defeat the opposition. To exert oneself to the point of agony in an effort to defend the faith.</a:t>
            </a:r>
          </a:p>
          <a:p>
            <a:r>
              <a:rPr lang="en-US" dirty="0" smtClean="0"/>
              <a:t>Philippians 1:27-30; Romans 8:16-18</a:t>
            </a:r>
          </a:p>
          <a:p>
            <a:pPr marL="0" indent="0">
              <a:buNone/>
            </a:pPr>
            <a:r>
              <a:rPr lang="en-US" sz="3500" dirty="0" smtClean="0"/>
              <a:t>B. With sufficient knowledge of the Faith.</a:t>
            </a:r>
          </a:p>
          <a:p>
            <a:r>
              <a:rPr lang="en-US" dirty="0" smtClean="0"/>
              <a:t>Psalm 1; 2 Timothy 2:15; 1 Timothy 4:13</a:t>
            </a:r>
          </a:p>
          <a:p>
            <a:r>
              <a:rPr lang="en-US" dirty="0" smtClean="0"/>
              <a:t>Why? – 2 Timothy 4:2-5</a:t>
            </a:r>
          </a:p>
          <a:p>
            <a:pPr marL="0" indent="0">
              <a:buNone/>
            </a:pPr>
            <a:r>
              <a:rPr lang="en-US" sz="3900" dirty="0" smtClean="0"/>
              <a:t>C. With knowledge of the false doctrine.</a:t>
            </a:r>
          </a:p>
          <a:p>
            <a:r>
              <a:rPr lang="en-US" dirty="0" smtClean="0"/>
              <a:t>1 Peter 5:8</a:t>
            </a:r>
          </a:p>
          <a:p>
            <a:r>
              <a:rPr lang="en-US" dirty="0" smtClean="0"/>
              <a:t>Numbers 13:1-2; Joshua 2:1</a:t>
            </a:r>
          </a:p>
        </p:txBody>
      </p:sp>
    </p:spTree>
    <p:extLst>
      <p:ext uri="{BB962C8B-B14F-4D97-AF65-F5344CB8AC3E}">
        <p14:creationId xmlns:p14="http://schemas.microsoft.com/office/powerpoint/2010/main" val="216975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1253</Words>
  <Application>Microsoft Office PowerPoint</Application>
  <PresentationFormat>Widescreen</PresentationFormat>
  <Paragraphs>130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Why contend for the faith?</vt:lpstr>
      <vt:lpstr>Ephesians 3:3</vt:lpstr>
      <vt:lpstr>Why contend for the faith?</vt:lpstr>
      <vt:lpstr>How do we contend for the faith?</vt:lpstr>
      <vt:lpstr>2 Timothy 2:15</vt:lpstr>
      <vt:lpstr>How do we contend for the faith?</vt:lpstr>
      <vt:lpstr>1 Peter 5:8</vt:lpstr>
      <vt:lpstr>How do we contend for the faith?</vt:lpstr>
      <vt:lpstr>Numbers 13:1-2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15</cp:revision>
  <dcterms:created xsi:type="dcterms:W3CDTF">2014-01-10T19:51:02Z</dcterms:created>
  <dcterms:modified xsi:type="dcterms:W3CDTF">2014-01-12T14:30:43Z</dcterms:modified>
</cp:coreProperties>
</file>