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257" r:id="rId2"/>
    <p:sldId id="256" r:id="rId3"/>
    <p:sldId id="258" r:id="rId4"/>
    <p:sldId id="265" r:id="rId5"/>
    <p:sldId id="266" r:id="rId6"/>
    <p:sldId id="267" r:id="rId7"/>
    <p:sldId id="259" r:id="rId8"/>
    <p:sldId id="268" r:id="rId9"/>
    <p:sldId id="269" r:id="rId10"/>
    <p:sldId id="270" r:id="rId11"/>
    <p:sldId id="260" r:id="rId12"/>
    <p:sldId id="271" r:id="rId13"/>
    <p:sldId id="272" r:id="rId14"/>
    <p:sldId id="261" r:id="rId15"/>
    <p:sldId id="273" r:id="rId16"/>
    <p:sldId id="262" r:id="rId17"/>
    <p:sldId id="274" r:id="rId18"/>
    <p:sldId id="263" r:id="rId19"/>
    <p:sldId id="275" r:id="rId20"/>
    <p:sldId id="276" r:id="rId21"/>
    <p:sldId id="277" r:id="rId22"/>
    <p:sldId id="264"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0EB3F6-B053-4DD4-A583-64CD218A91B3}" type="datetimeFigureOut">
              <a:rPr lang="en-US" smtClean="0"/>
              <a:t>1/12/2014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66F90D-C411-481F-9C77-537196246D99}" type="slidenum">
              <a:rPr lang="en-US" smtClean="0"/>
              <a:t>‹#›</a:t>
            </a:fld>
            <a:endParaRPr lang="en-US"/>
          </a:p>
        </p:txBody>
      </p:sp>
    </p:spTree>
    <p:extLst>
      <p:ext uri="{BB962C8B-B14F-4D97-AF65-F5344CB8AC3E}">
        <p14:creationId xmlns:p14="http://schemas.microsoft.com/office/powerpoint/2010/main" val="243518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This is a model of speaking customary to the time.</a:t>
            </a:r>
          </a:p>
          <a:p>
            <a:pPr lvl="0"/>
            <a:r>
              <a:rPr lang="en-US" dirty="0"/>
              <a:t>Proverbs 30:18, 21, 29; Job 5:19; Ecclesiastes 11:2; Amos 1:3, 6, 9, 11, 13; 2:1, 4, 6</a:t>
            </a:r>
          </a:p>
          <a:p>
            <a:pPr lvl="0"/>
            <a:r>
              <a:rPr lang="en-US" dirty="0"/>
              <a:t>Hate and abomination are used interchangeably.</a:t>
            </a:r>
          </a:p>
          <a:p>
            <a:pPr lvl="0"/>
            <a:r>
              <a:rPr lang="en-US" dirty="0"/>
              <a:t>Hate – </a:t>
            </a:r>
            <a:r>
              <a:rPr lang="en-US" i="1" dirty="0" err="1"/>
              <a:t>śâne</a:t>
            </a:r>
            <a:r>
              <a:rPr lang="en-US" i="1" dirty="0"/>
              <a:t>̂'</a:t>
            </a:r>
            <a:r>
              <a:rPr lang="en-US" dirty="0"/>
              <a:t> – to hate, be hateful.</a:t>
            </a:r>
          </a:p>
          <a:p>
            <a:pPr lvl="0"/>
            <a:r>
              <a:rPr lang="en-US" dirty="0"/>
              <a:t>Abomination – </a:t>
            </a:r>
            <a:r>
              <a:rPr lang="en-US" i="1" dirty="0"/>
              <a:t>tô‛</a:t>
            </a:r>
            <a:r>
              <a:rPr lang="en-US" i="1" dirty="0" err="1"/>
              <a:t>êbah</a:t>
            </a:r>
            <a:r>
              <a:rPr lang="en-US" i="1" dirty="0"/>
              <a:t>  tô‛</a:t>
            </a:r>
            <a:r>
              <a:rPr lang="en-US" i="1" dirty="0" err="1"/>
              <a:t>êbah</a:t>
            </a:r>
            <a:r>
              <a:rPr lang="en-US" dirty="0"/>
              <a:t> – something disgusting; an abhorrence.</a:t>
            </a:r>
          </a:p>
          <a:p>
            <a:pPr lvl="0"/>
            <a:r>
              <a:rPr lang="en-US" dirty="0"/>
              <a:t>These are things the Lord does not stand for. They are unacceptable to God.</a:t>
            </a:r>
          </a:p>
          <a:p>
            <a:endParaRPr lang="en-US" dirty="0"/>
          </a:p>
        </p:txBody>
      </p:sp>
      <p:sp>
        <p:nvSpPr>
          <p:cNvPr id="4" name="Slide Number Placeholder 3"/>
          <p:cNvSpPr>
            <a:spLocks noGrp="1"/>
          </p:cNvSpPr>
          <p:nvPr>
            <p:ph type="sldNum" sz="quarter" idx="10"/>
          </p:nvPr>
        </p:nvSpPr>
        <p:spPr/>
        <p:txBody>
          <a:bodyPr/>
          <a:lstStyle/>
          <a:p>
            <a:fld id="{B466F90D-C411-481F-9C77-537196246D99}" type="slidenum">
              <a:rPr lang="en-US" smtClean="0"/>
              <a:t>1</a:t>
            </a:fld>
            <a:endParaRPr lang="en-US"/>
          </a:p>
        </p:txBody>
      </p:sp>
    </p:spTree>
    <p:extLst>
      <p:ext uri="{BB962C8B-B14F-4D97-AF65-F5344CB8AC3E}">
        <p14:creationId xmlns:p14="http://schemas.microsoft.com/office/powerpoint/2010/main" val="3219522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A lying tongue.</a:t>
            </a:r>
          </a:p>
          <a:p>
            <a:pPr lvl="0"/>
            <a:r>
              <a:rPr lang="en-US" dirty="0"/>
              <a:t>Proverbs 12:22; John 8:44; Revelation 21:8</a:t>
            </a:r>
          </a:p>
          <a:p>
            <a:endParaRPr lang="en-US" dirty="0"/>
          </a:p>
        </p:txBody>
      </p:sp>
      <p:sp>
        <p:nvSpPr>
          <p:cNvPr id="4" name="Slide Number Placeholder 3"/>
          <p:cNvSpPr>
            <a:spLocks noGrp="1"/>
          </p:cNvSpPr>
          <p:nvPr>
            <p:ph type="sldNum" sz="quarter" idx="10"/>
          </p:nvPr>
        </p:nvSpPr>
        <p:spPr/>
        <p:txBody>
          <a:bodyPr/>
          <a:lstStyle/>
          <a:p>
            <a:fld id="{B466F90D-C411-481F-9C77-537196246D99}" type="slidenum">
              <a:rPr lang="en-US" smtClean="0"/>
              <a:t>10</a:t>
            </a:fld>
            <a:endParaRPr lang="en-US"/>
          </a:p>
        </p:txBody>
      </p:sp>
    </p:spTree>
    <p:extLst>
      <p:ext uri="{BB962C8B-B14F-4D97-AF65-F5344CB8AC3E}">
        <p14:creationId xmlns:p14="http://schemas.microsoft.com/office/powerpoint/2010/main" val="32857055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Hands that shed innocent blood.</a:t>
            </a:r>
          </a:p>
          <a:p>
            <a:pPr lvl="0"/>
            <a:r>
              <a:rPr lang="en-US" dirty="0"/>
              <a:t>Genesis 9:6; Galatians 5:19-21</a:t>
            </a:r>
          </a:p>
          <a:p>
            <a:endParaRPr lang="en-US" dirty="0"/>
          </a:p>
        </p:txBody>
      </p:sp>
      <p:sp>
        <p:nvSpPr>
          <p:cNvPr id="4" name="Slide Number Placeholder 3"/>
          <p:cNvSpPr>
            <a:spLocks noGrp="1"/>
          </p:cNvSpPr>
          <p:nvPr>
            <p:ph type="sldNum" sz="quarter" idx="10"/>
          </p:nvPr>
        </p:nvSpPr>
        <p:spPr/>
        <p:txBody>
          <a:bodyPr/>
          <a:lstStyle/>
          <a:p>
            <a:fld id="{B466F90D-C411-481F-9C77-537196246D99}" type="slidenum">
              <a:rPr lang="en-US" smtClean="0"/>
              <a:t>11</a:t>
            </a:fld>
            <a:endParaRPr lang="en-US"/>
          </a:p>
        </p:txBody>
      </p:sp>
    </p:spTree>
    <p:extLst>
      <p:ext uri="{BB962C8B-B14F-4D97-AF65-F5344CB8AC3E}">
        <p14:creationId xmlns:p14="http://schemas.microsoft.com/office/powerpoint/2010/main" val="21452012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Hands that shed innocent blood.</a:t>
            </a:r>
          </a:p>
          <a:p>
            <a:pPr lvl="0"/>
            <a:r>
              <a:rPr lang="en-US" dirty="0"/>
              <a:t>Genesis 9:6; Galatians 5:19-21</a:t>
            </a:r>
          </a:p>
          <a:p>
            <a:endParaRPr lang="en-US" dirty="0"/>
          </a:p>
        </p:txBody>
      </p:sp>
      <p:sp>
        <p:nvSpPr>
          <p:cNvPr id="4" name="Slide Number Placeholder 3"/>
          <p:cNvSpPr>
            <a:spLocks noGrp="1"/>
          </p:cNvSpPr>
          <p:nvPr>
            <p:ph type="sldNum" sz="quarter" idx="10"/>
          </p:nvPr>
        </p:nvSpPr>
        <p:spPr/>
        <p:txBody>
          <a:bodyPr/>
          <a:lstStyle/>
          <a:p>
            <a:fld id="{B466F90D-C411-481F-9C77-537196246D99}" type="slidenum">
              <a:rPr lang="en-US" smtClean="0"/>
              <a:t>12</a:t>
            </a:fld>
            <a:endParaRPr lang="en-US"/>
          </a:p>
        </p:txBody>
      </p:sp>
    </p:spTree>
    <p:extLst>
      <p:ext uri="{BB962C8B-B14F-4D97-AF65-F5344CB8AC3E}">
        <p14:creationId xmlns:p14="http://schemas.microsoft.com/office/powerpoint/2010/main" val="21555343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Hands that shed innocent blood.</a:t>
            </a:r>
          </a:p>
          <a:p>
            <a:pPr lvl="0"/>
            <a:r>
              <a:rPr lang="en-US" dirty="0"/>
              <a:t>Genesis 9:6; Galatians 5:19-21</a:t>
            </a:r>
          </a:p>
          <a:p>
            <a:endParaRPr lang="en-US" dirty="0"/>
          </a:p>
        </p:txBody>
      </p:sp>
      <p:sp>
        <p:nvSpPr>
          <p:cNvPr id="4" name="Slide Number Placeholder 3"/>
          <p:cNvSpPr>
            <a:spLocks noGrp="1"/>
          </p:cNvSpPr>
          <p:nvPr>
            <p:ph type="sldNum" sz="quarter" idx="10"/>
          </p:nvPr>
        </p:nvSpPr>
        <p:spPr/>
        <p:txBody>
          <a:bodyPr/>
          <a:lstStyle/>
          <a:p>
            <a:fld id="{B466F90D-C411-481F-9C77-537196246D99}" type="slidenum">
              <a:rPr lang="en-US" smtClean="0"/>
              <a:t>13</a:t>
            </a:fld>
            <a:endParaRPr lang="en-US"/>
          </a:p>
        </p:txBody>
      </p:sp>
    </p:spTree>
    <p:extLst>
      <p:ext uri="{BB962C8B-B14F-4D97-AF65-F5344CB8AC3E}">
        <p14:creationId xmlns:p14="http://schemas.microsoft.com/office/powerpoint/2010/main" val="812792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66F90D-C411-481F-9C77-537196246D99}" type="slidenum">
              <a:rPr lang="en-US" smtClean="0"/>
              <a:t>14</a:t>
            </a:fld>
            <a:endParaRPr lang="en-US"/>
          </a:p>
        </p:txBody>
      </p:sp>
    </p:spTree>
    <p:extLst>
      <p:ext uri="{BB962C8B-B14F-4D97-AF65-F5344CB8AC3E}">
        <p14:creationId xmlns:p14="http://schemas.microsoft.com/office/powerpoint/2010/main" val="23747110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66F90D-C411-481F-9C77-537196246D99}" type="slidenum">
              <a:rPr lang="en-US" smtClean="0"/>
              <a:t>15</a:t>
            </a:fld>
            <a:endParaRPr lang="en-US"/>
          </a:p>
        </p:txBody>
      </p:sp>
    </p:spTree>
    <p:extLst>
      <p:ext uri="{BB962C8B-B14F-4D97-AF65-F5344CB8AC3E}">
        <p14:creationId xmlns:p14="http://schemas.microsoft.com/office/powerpoint/2010/main" val="26480188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66F90D-C411-481F-9C77-537196246D99}" type="slidenum">
              <a:rPr lang="en-US" smtClean="0"/>
              <a:t>16</a:t>
            </a:fld>
            <a:endParaRPr lang="en-US"/>
          </a:p>
        </p:txBody>
      </p:sp>
    </p:spTree>
    <p:extLst>
      <p:ext uri="{BB962C8B-B14F-4D97-AF65-F5344CB8AC3E}">
        <p14:creationId xmlns:p14="http://schemas.microsoft.com/office/powerpoint/2010/main" val="42752064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66F90D-C411-481F-9C77-537196246D99}" type="slidenum">
              <a:rPr lang="en-US" smtClean="0"/>
              <a:t>17</a:t>
            </a:fld>
            <a:endParaRPr lang="en-US"/>
          </a:p>
        </p:txBody>
      </p:sp>
    </p:spTree>
    <p:extLst>
      <p:ext uri="{BB962C8B-B14F-4D97-AF65-F5344CB8AC3E}">
        <p14:creationId xmlns:p14="http://schemas.microsoft.com/office/powerpoint/2010/main" val="35107889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A false witness who speaks lies.</a:t>
            </a:r>
          </a:p>
          <a:p>
            <a:pPr lvl="0"/>
            <a:r>
              <a:rPr lang="en-US" dirty="0"/>
              <a:t>Proverbs 17:15; 21:28; Matthew 26:59</a:t>
            </a:r>
          </a:p>
          <a:p>
            <a:endParaRPr lang="en-US" dirty="0"/>
          </a:p>
        </p:txBody>
      </p:sp>
      <p:sp>
        <p:nvSpPr>
          <p:cNvPr id="4" name="Slide Number Placeholder 3"/>
          <p:cNvSpPr>
            <a:spLocks noGrp="1"/>
          </p:cNvSpPr>
          <p:nvPr>
            <p:ph type="sldNum" sz="quarter" idx="10"/>
          </p:nvPr>
        </p:nvSpPr>
        <p:spPr/>
        <p:txBody>
          <a:bodyPr/>
          <a:lstStyle/>
          <a:p>
            <a:fld id="{B466F90D-C411-481F-9C77-537196246D99}" type="slidenum">
              <a:rPr lang="en-US" smtClean="0"/>
              <a:t>18</a:t>
            </a:fld>
            <a:endParaRPr lang="en-US"/>
          </a:p>
        </p:txBody>
      </p:sp>
    </p:spTree>
    <p:extLst>
      <p:ext uri="{BB962C8B-B14F-4D97-AF65-F5344CB8AC3E}">
        <p14:creationId xmlns:p14="http://schemas.microsoft.com/office/powerpoint/2010/main" val="31775862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A false witness who speaks lies.</a:t>
            </a:r>
          </a:p>
          <a:p>
            <a:pPr lvl="0"/>
            <a:r>
              <a:rPr lang="en-US" dirty="0"/>
              <a:t>Proverbs 17:15; 21:28; Matthew 26:59</a:t>
            </a:r>
          </a:p>
          <a:p>
            <a:endParaRPr lang="en-US" dirty="0"/>
          </a:p>
        </p:txBody>
      </p:sp>
      <p:sp>
        <p:nvSpPr>
          <p:cNvPr id="4" name="Slide Number Placeholder 3"/>
          <p:cNvSpPr>
            <a:spLocks noGrp="1"/>
          </p:cNvSpPr>
          <p:nvPr>
            <p:ph type="sldNum" sz="quarter" idx="10"/>
          </p:nvPr>
        </p:nvSpPr>
        <p:spPr/>
        <p:txBody>
          <a:bodyPr/>
          <a:lstStyle/>
          <a:p>
            <a:fld id="{B466F90D-C411-481F-9C77-537196246D99}" type="slidenum">
              <a:rPr lang="en-US" smtClean="0"/>
              <a:t>19</a:t>
            </a:fld>
            <a:endParaRPr lang="en-US"/>
          </a:p>
        </p:txBody>
      </p:sp>
    </p:spTree>
    <p:extLst>
      <p:ext uri="{BB962C8B-B14F-4D97-AF65-F5344CB8AC3E}">
        <p14:creationId xmlns:p14="http://schemas.microsoft.com/office/powerpoint/2010/main" val="358361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This is a model of speaking customary to the time.</a:t>
            </a:r>
          </a:p>
          <a:p>
            <a:pPr lvl="0"/>
            <a:r>
              <a:rPr lang="en-US" dirty="0"/>
              <a:t>Proverbs 30:18, 21, 29; Job 5:19; Ecclesiastes 11:2; Amos 1:3, 6, 9, 11, 13; 2:1, 4, 6</a:t>
            </a:r>
          </a:p>
          <a:p>
            <a:pPr lvl="0"/>
            <a:r>
              <a:rPr lang="en-US" dirty="0"/>
              <a:t>Hate and abomination are used interchangeably.</a:t>
            </a:r>
          </a:p>
          <a:p>
            <a:pPr lvl="0"/>
            <a:r>
              <a:rPr lang="en-US" dirty="0"/>
              <a:t>Hate – </a:t>
            </a:r>
            <a:r>
              <a:rPr lang="en-US" i="1" dirty="0" err="1"/>
              <a:t>śâne</a:t>
            </a:r>
            <a:r>
              <a:rPr lang="en-US" i="1" dirty="0"/>
              <a:t>̂'</a:t>
            </a:r>
            <a:r>
              <a:rPr lang="en-US" dirty="0"/>
              <a:t> – to hate, be hateful.</a:t>
            </a:r>
          </a:p>
          <a:p>
            <a:pPr lvl="0"/>
            <a:r>
              <a:rPr lang="en-US" dirty="0"/>
              <a:t>Abomination – </a:t>
            </a:r>
            <a:r>
              <a:rPr lang="en-US" i="1" dirty="0"/>
              <a:t>tô‛</a:t>
            </a:r>
            <a:r>
              <a:rPr lang="en-US" i="1" dirty="0" err="1"/>
              <a:t>êbah</a:t>
            </a:r>
            <a:r>
              <a:rPr lang="en-US" i="1" dirty="0"/>
              <a:t>  tô‛</a:t>
            </a:r>
            <a:r>
              <a:rPr lang="en-US" i="1" dirty="0" err="1"/>
              <a:t>êbah</a:t>
            </a:r>
            <a:r>
              <a:rPr lang="en-US" dirty="0"/>
              <a:t> – something disgusting; an abhorrence.</a:t>
            </a:r>
          </a:p>
          <a:p>
            <a:pPr lvl="0"/>
            <a:r>
              <a:rPr lang="en-US" dirty="0"/>
              <a:t>These are things the Lord does not stand for. They are unacceptable to God.</a:t>
            </a:r>
          </a:p>
          <a:p>
            <a:pPr lvl="0"/>
            <a:r>
              <a:rPr lang="en-US" dirty="0"/>
              <a:t>The Seven Abominations.</a:t>
            </a:r>
          </a:p>
          <a:p>
            <a:pPr lvl="0"/>
            <a:r>
              <a:rPr lang="en-US" dirty="0"/>
              <a:t>The seven things that are described as characteristics of </a:t>
            </a:r>
            <a:r>
              <a:rPr lang="en-US" i="1" dirty="0"/>
              <a:t>“a worthless person, a wicked man”</a:t>
            </a:r>
            <a:r>
              <a:rPr lang="en-US" dirty="0"/>
              <a:t> (v. 12-15)</a:t>
            </a:r>
          </a:p>
          <a:p>
            <a:endParaRPr lang="en-US" dirty="0"/>
          </a:p>
        </p:txBody>
      </p:sp>
      <p:sp>
        <p:nvSpPr>
          <p:cNvPr id="4" name="Slide Number Placeholder 3"/>
          <p:cNvSpPr>
            <a:spLocks noGrp="1"/>
          </p:cNvSpPr>
          <p:nvPr>
            <p:ph type="sldNum" sz="quarter" idx="10"/>
          </p:nvPr>
        </p:nvSpPr>
        <p:spPr/>
        <p:txBody>
          <a:bodyPr/>
          <a:lstStyle/>
          <a:p>
            <a:fld id="{B466F90D-C411-481F-9C77-537196246D99}" type="slidenum">
              <a:rPr lang="en-US" smtClean="0"/>
              <a:t>2</a:t>
            </a:fld>
            <a:endParaRPr lang="en-US"/>
          </a:p>
        </p:txBody>
      </p:sp>
    </p:spTree>
    <p:extLst>
      <p:ext uri="{BB962C8B-B14F-4D97-AF65-F5344CB8AC3E}">
        <p14:creationId xmlns:p14="http://schemas.microsoft.com/office/powerpoint/2010/main" val="24143235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A false witness who speaks lies.</a:t>
            </a:r>
          </a:p>
          <a:p>
            <a:pPr lvl="0"/>
            <a:r>
              <a:rPr lang="en-US" dirty="0"/>
              <a:t>Proverbs 17:15; 21:28; Matthew 26:59</a:t>
            </a:r>
          </a:p>
        </p:txBody>
      </p:sp>
      <p:sp>
        <p:nvSpPr>
          <p:cNvPr id="4" name="Slide Number Placeholder 3"/>
          <p:cNvSpPr>
            <a:spLocks noGrp="1"/>
          </p:cNvSpPr>
          <p:nvPr>
            <p:ph type="sldNum" sz="quarter" idx="10"/>
          </p:nvPr>
        </p:nvSpPr>
        <p:spPr/>
        <p:txBody>
          <a:bodyPr/>
          <a:lstStyle/>
          <a:p>
            <a:fld id="{B466F90D-C411-481F-9C77-537196246D99}" type="slidenum">
              <a:rPr lang="en-US" smtClean="0"/>
              <a:t>20</a:t>
            </a:fld>
            <a:endParaRPr lang="en-US"/>
          </a:p>
        </p:txBody>
      </p:sp>
    </p:spTree>
    <p:extLst>
      <p:ext uri="{BB962C8B-B14F-4D97-AF65-F5344CB8AC3E}">
        <p14:creationId xmlns:p14="http://schemas.microsoft.com/office/powerpoint/2010/main" val="36128785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A false witness who speaks lies.</a:t>
            </a:r>
          </a:p>
          <a:p>
            <a:pPr lvl="0"/>
            <a:r>
              <a:rPr lang="en-US" dirty="0"/>
              <a:t>Proverbs 17:15; 21:28; Matthew 26:59</a:t>
            </a:r>
          </a:p>
          <a:p>
            <a:endParaRPr lang="en-US" dirty="0"/>
          </a:p>
        </p:txBody>
      </p:sp>
      <p:sp>
        <p:nvSpPr>
          <p:cNvPr id="4" name="Slide Number Placeholder 3"/>
          <p:cNvSpPr>
            <a:spLocks noGrp="1"/>
          </p:cNvSpPr>
          <p:nvPr>
            <p:ph type="sldNum" sz="quarter" idx="10"/>
          </p:nvPr>
        </p:nvSpPr>
        <p:spPr/>
        <p:txBody>
          <a:bodyPr/>
          <a:lstStyle/>
          <a:p>
            <a:fld id="{B466F90D-C411-481F-9C77-537196246D99}" type="slidenum">
              <a:rPr lang="en-US" smtClean="0"/>
              <a:t>21</a:t>
            </a:fld>
            <a:endParaRPr lang="en-US"/>
          </a:p>
        </p:txBody>
      </p:sp>
    </p:spTree>
    <p:extLst>
      <p:ext uri="{BB962C8B-B14F-4D97-AF65-F5344CB8AC3E}">
        <p14:creationId xmlns:p14="http://schemas.microsoft.com/office/powerpoint/2010/main" val="20977914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One who sows discord among brethren.</a:t>
            </a:r>
          </a:p>
          <a:p>
            <a:pPr lvl="0"/>
            <a:r>
              <a:rPr lang="en-US" dirty="0"/>
              <a:t>Titus 3:1-2; James 4:11</a:t>
            </a:r>
          </a:p>
          <a:p>
            <a:endParaRPr lang="en-US" dirty="0"/>
          </a:p>
        </p:txBody>
      </p:sp>
      <p:sp>
        <p:nvSpPr>
          <p:cNvPr id="4" name="Slide Number Placeholder 3"/>
          <p:cNvSpPr>
            <a:spLocks noGrp="1"/>
          </p:cNvSpPr>
          <p:nvPr>
            <p:ph type="sldNum" sz="quarter" idx="10"/>
          </p:nvPr>
        </p:nvSpPr>
        <p:spPr/>
        <p:txBody>
          <a:bodyPr/>
          <a:lstStyle/>
          <a:p>
            <a:fld id="{B466F90D-C411-481F-9C77-537196246D99}" type="slidenum">
              <a:rPr lang="en-US" smtClean="0"/>
              <a:t>22</a:t>
            </a:fld>
            <a:endParaRPr lang="en-US"/>
          </a:p>
        </p:txBody>
      </p:sp>
    </p:spTree>
    <p:extLst>
      <p:ext uri="{BB962C8B-B14F-4D97-AF65-F5344CB8AC3E}">
        <p14:creationId xmlns:p14="http://schemas.microsoft.com/office/powerpoint/2010/main" val="20990809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One who sows discord among brethren.</a:t>
            </a:r>
          </a:p>
          <a:p>
            <a:pPr lvl="0"/>
            <a:r>
              <a:rPr lang="en-US" dirty="0"/>
              <a:t>Titus 3:1-2; James 4:11</a:t>
            </a:r>
          </a:p>
          <a:p>
            <a:endParaRPr lang="en-US" dirty="0"/>
          </a:p>
        </p:txBody>
      </p:sp>
      <p:sp>
        <p:nvSpPr>
          <p:cNvPr id="4" name="Slide Number Placeholder 3"/>
          <p:cNvSpPr>
            <a:spLocks noGrp="1"/>
          </p:cNvSpPr>
          <p:nvPr>
            <p:ph type="sldNum" sz="quarter" idx="10"/>
          </p:nvPr>
        </p:nvSpPr>
        <p:spPr/>
        <p:txBody>
          <a:bodyPr/>
          <a:lstStyle/>
          <a:p>
            <a:fld id="{B466F90D-C411-481F-9C77-537196246D99}" type="slidenum">
              <a:rPr lang="en-US" smtClean="0"/>
              <a:t>23</a:t>
            </a:fld>
            <a:endParaRPr lang="en-US"/>
          </a:p>
        </p:txBody>
      </p:sp>
    </p:spTree>
    <p:extLst>
      <p:ext uri="{BB962C8B-B14F-4D97-AF65-F5344CB8AC3E}">
        <p14:creationId xmlns:p14="http://schemas.microsoft.com/office/powerpoint/2010/main" val="26673833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One who sows discord among brethren.</a:t>
            </a:r>
          </a:p>
          <a:p>
            <a:pPr lvl="0"/>
            <a:r>
              <a:rPr lang="en-US" dirty="0"/>
              <a:t>Titus 3:1-2; James 4:11</a:t>
            </a:r>
          </a:p>
          <a:p>
            <a:endParaRPr lang="en-US" dirty="0"/>
          </a:p>
        </p:txBody>
      </p:sp>
      <p:sp>
        <p:nvSpPr>
          <p:cNvPr id="4" name="Slide Number Placeholder 3"/>
          <p:cNvSpPr>
            <a:spLocks noGrp="1"/>
          </p:cNvSpPr>
          <p:nvPr>
            <p:ph type="sldNum" sz="quarter" idx="10"/>
          </p:nvPr>
        </p:nvSpPr>
        <p:spPr/>
        <p:txBody>
          <a:bodyPr/>
          <a:lstStyle/>
          <a:p>
            <a:fld id="{B466F90D-C411-481F-9C77-537196246D99}" type="slidenum">
              <a:rPr lang="en-US" smtClean="0"/>
              <a:t>24</a:t>
            </a:fld>
            <a:endParaRPr lang="en-US"/>
          </a:p>
        </p:txBody>
      </p:sp>
    </p:spTree>
    <p:extLst>
      <p:ext uri="{BB962C8B-B14F-4D97-AF65-F5344CB8AC3E}">
        <p14:creationId xmlns:p14="http://schemas.microsoft.com/office/powerpoint/2010/main" val="1128230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A proud look.</a:t>
            </a:r>
          </a:p>
          <a:p>
            <a:pPr lvl="0"/>
            <a:r>
              <a:rPr lang="en-US" dirty="0"/>
              <a:t>Proverbs 16:18; Matthew 6:5; Luke 18:10-12</a:t>
            </a:r>
          </a:p>
          <a:p>
            <a:endParaRPr lang="en-US" dirty="0"/>
          </a:p>
        </p:txBody>
      </p:sp>
      <p:sp>
        <p:nvSpPr>
          <p:cNvPr id="4" name="Slide Number Placeholder 3"/>
          <p:cNvSpPr>
            <a:spLocks noGrp="1"/>
          </p:cNvSpPr>
          <p:nvPr>
            <p:ph type="sldNum" sz="quarter" idx="10"/>
          </p:nvPr>
        </p:nvSpPr>
        <p:spPr/>
        <p:txBody>
          <a:bodyPr/>
          <a:lstStyle/>
          <a:p>
            <a:fld id="{B466F90D-C411-481F-9C77-537196246D99}" type="slidenum">
              <a:rPr lang="en-US" smtClean="0"/>
              <a:t>3</a:t>
            </a:fld>
            <a:endParaRPr lang="en-US"/>
          </a:p>
        </p:txBody>
      </p:sp>
    </p:spTree>
    <p:extLst>
      <p:ext uri="{BB962C8B-B14F-4D97-AF65-F5344CB8AC3E}">
        <p14:creationId xmlns:p14="http://schemas.microsoft.com/office/powerpoint/2010/main" val="3413881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A proud look.</a:t>
            </a:r>
          </a:p>
          <a:p>
            <a:pPr lvl="0"/>
            <a:r>
              <a:rPr lang="en-US" dirty="0"/>
              <a:t>Proverbs 16:18; Matthew 6:5; Luke 18:10-12</a:t>
            </a:r>
          </a:p>
          <a:p>
            <a:endParaRPr lang="en-US" dirty="0"/>
          </a:p>
        </p:txBody>
      </p:sp>
      <p:sp>
        <p:nvSpPr>
          <p:cNvPr id="4" name="Slide Number Placeholder 3"/>
          <p:cNvSpPr>
            <a:spLocks noGrp="1"/>
          </p:cNvSpPr>
          <p:nvPr>
            <p:ph type="sldNum" sz="quarter" idx="10"/>
          </p:nvPr>
        </p:nvSpPr>
        <p:spPr/>
        <p:txBody>
          <a:bodyPr/>
          <a:lstStyle/>
          <a:p>
            <a:fld id="{B466F90D-C411-481F-9C77-537196246D99}" type="slidenum">
              <a:rPr lang="en-US" smtClean="0"/>
              <a:t>4</a:t>
            </a:fld>
            <a:endParaRPr lang="en-US"/>
          </a:p>
        </p:txBody>
      </p:sp>
    </p:spTree>
    <p:extLst>
      <p:ext uri="{BB962C8B-B14F-4D97-AF65-F5344CB8AC3E}">
        <p14:creationId xmlns:p14="http://schemas.microsoft.com/office/powerpoint/2010/main" val="361899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A proud look.</a:t>
            </a:r>
          </a:p>
          <a:p>
            <a:pPr lvl="0"/>
            <a:r>
              <a:rPr lang="en-US" dirty="0"/>
              <a:t>Proverbs 16:18; Matthew 6:5; Luke 18:10-12</a:t>
            </a:r>
          </a:p>
          <a:p>
            <a:endParaRPr lang="en-US" dirty="0"/>
          </a:p>
        </p:txBody>
      </p:sp>
      <p:sp>
        <p:nvSpPr>
          <p:cNvPr id="4" name="Slide Number Placeholder 3"/>
          <p:cNvSpPr>
            <a:spLocks noGrp="1"/>
          </p:cNvSpPr>
          <p:nvPr>
            <p:ph type="sldNum" sz="quarter" idx="10"/>
          </p:nvPr>
        </p:nvSpPr>
        <p:spPr/>
        <p:txBody>
          <a:bodyPr/>
          <a:lstStyle/>
          <a:p>
            <a:fld id="{B466F90D-C411-481F-9C77-537196246D99}" type="slidenum">
              <a:rPr lang="en-US" smtClean="0"/>
              <a:t>5</a:t>
            </a:fld>
            <a:endParaRPr lang="en-US"/>
          </a:p>
        </p:txBody>
      </p:sp>
    </p:spTree>
    <p:extLst>
      <p:ext uri="{BB962C8B-B14F-4D97-AF65-F5344CB8AC3E}">
        <p14:creationId xmlns:p14="http://schemas.microsoft.com/office/powerpoint/2010/main" val="436718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A proud look.</a:t>
            </a:r>
          </a:p>
          <a:p>
            <a:pPr lvl="0"/>
            <a:r>
              <a:rPr lang="en-US" dirty="0"/>
              <a:t>Proverbs 16:18; Matthew 6:5; Luke 18:10-12</a:t>
            </a:r>
          </a:p>
          <a:p>
            <a:endParaRPr lang="en-US" dirty="0"/>
          </a:p>
        </p:txBody>
      </p:sp>
      <p:sp>
        <p:nvSpPr>
          <p:cNvPr id="4" name="Slide Number Placeholder 3"/>
          <p:cNvSpPr>
            <a:spLocks noGrp="1"/>
          </p:cNvSpPr>
          <p:nvPr>
            <p:ph type="sldNum" sz="quarter" idx="10"/>
          </p:nvPr>
        </p:nvSpPr>
        <p:spPr/>
        <p:txBody>
          <a:bodyPr/>
          <a:lstStyle/>
          <a:p>
            <a:fld id="{B466F90D-C411-481F-9C77-537196246D99}" type="slidenum">
              <a:rPr lang="en-US" smtClean="0"/>
              <a:t>6</a:t>
            </a:fld>
            <a:endParaRPr lang="en-US"/>
          </a:p>
        </p:txBody>
      </p:sp>
    </p:spTree>
    <p:extLst>
      <p:ext uri="{BB962C8B-B14F-4D97-AF65-F5344CB8AC3E}">
        <p14:creationId xmlns:p14="http://schemas.microsoft.com/office/powerpoint/2010/main" val="839580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A lying tongue.</a:t>
            </a:r>
          </a:p>
          <a:p>
            <a:pPr lvl="0"/>
            <a:r>
              <a:rPr lang="en-US" dirty="0"/>
              <a:t>Proverbs 12:22; John 8:44; Revelation 21:8</a:t>
            </a:r>
          </a:p>
          <a:p>
            <a:endParaRPr lang="en-US" dirty="0"/>
          </a:p>
        </p:txBody>
      </p:sp>
      <p:sp>
        <p:nvSpPr>
          <p:cNvPr id="4" name="Slide Number Placeholder 3"/>
          <p:cNvSpPr>
            <a:spLocks noGrp="1"/>
          </p:cNvSpPr>
          <p:nvPr>
            <p:ph type="sldNum" sz="quarter" idx="10"/>
          </p:nvPr>
        </p:nvSpPr>
        <p:spPr/>
        <p:txBody>
          <a:bodyPr/>
          <a:lstStyle/>
          <a:p>
            <a:fld id="{B466F90D-C411-481F-9C77-537196246D99}" type="slidenum">
              <a:rPr lang="en-US" smtClean="0"/>
              <a:t>7</a:t>
            </a:fld>
            <a:endParaRPr lang="en-US"/>
          </a:p>
        </p:txBody>
      </p:sp>
    </p:spTree>
    <p:extLst>
      <p:ext uri="{BB962C8B-B14F-4D97-AF65-F5344CB8AC3E}">
        <p14:creationId xmlns:p14="http://schemas.microsoft.com/office/powerpoint/2010/main" val="875666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A lying tongue.</a:t>
            </a:r>
          </a:p>
          <a:p>
            <a:pPr lvl="0"/>
            <a:r>
              <a:rPr lang="en-US" dirty="0"/>
              <a:t>Proverbs 12:22; John 8:44; Revelation 21:8</a:t>
            </a:r>
          </a:p>
        </p:txBody>
      </p:sp>
      <p:sp>
        <p:nvSpPr>
          <p:cNvPr id="4" name="Slide Number Placeholder 3"/>
          <p:cNvSpPr>
            <a:spLocks noGrp="1"/>
          </p:cNvSpPr>
          <p:nvPr>
            <p:ph type="sldNum" sz="quarter" idx="10"/>
          </p:nvPr>
        </p:nvSpPr>
        <p:spPr/>
        <p:txBody>
          <a:bodyPr/>
          <a:lstStyle/>
          <a:p>
            <a:fld id="{B466F90D-C411-481F-9C77-537196246D99}" type="slidenum">
              <a:rPr lang="en-US" smtClean="0"/>
              <a:t>8</a:t>
            </a:fld>
            <a:endParaRPr lang="en-US"/>
          </a:p>
        </p:txBody>
      </p:sp>
    </p:spTree>
    <p:extLst>
      <p:ext uri="{BB962C8B-B14F-4D97-AF65-F5344CB8AC3E}">
        <p14:creationId xmlns:p14="http://schemas.microsoft.com/office/powerpoint/2010/main" val="1094622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A lying tongue.</a:t>
            </a:r>
          </a:p>
          <a:p>
            <a:pPr lvl="0"/>
            <a:r>
              <a:rPr lang="en-US" dirty="0"/>
              <a:t>Proverbs 12:22; John 8:44; Revelation 21:8</a:t>
            </a:r>
          </a:p>
          <a:p>
            <a:endParaRPr lang="en-US" dirty="0"/>
          </a:p>
        </p:txBody>
      </p:sp>
      <p:sp>
        <p:nvSpPr>
          <p:cNvPr id="4" name="Slide Number Placeholder 3"/>
          <p:cNvSpPr>
            <a:spLocks noGrp="1"/>
          </p:cNvSpPr>
          <p:nvPr>
            <p:ph type="sldNum" sz="quarter" idx="10"/>
          </p:nvPr>
        </p:nvSpPr>
        <p:spPr/>
        <p:txBody>
          <a:bodyPr/>
          <a:lstStyle/>
          <a:p>
            <a:fld id="{B466F90D-C411-481F-9C77-537196246D99}" type="slidenum">
              <a:rPr lang="en-US" smtClean="0"/>
              <a:t>9</a:t>
            </a:fld>
            <a:endParaRPr lang="en-US"/>
          </a:p>
        </p:txBody>
      </p:sp>
    </p:spTree>
    <p:extLst>
      <p:ext uri="{BB962C8B-B14F-4D97-AF65-F5344CB8AC3E}">
        <p14:creationId xmlns:p14="http://schemas.microsoft.com/office/powerpoint/2010/main" val="367979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defRPr>
            </a:lvl1pPr>
          </a:lstStyle>
          <a:p>
            <a:pPr lvl="0" algn="r"/>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vert="horz" lIns="91440" tIns="45720" rIns="91440" bIns="45720" rtlCol="0"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stStyle>
          <a:p>
            <a:pPr marL="0" lvl="0" indent="0" algn="r">
              <a:buNone/>
            </a:pPr>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1/12/2014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1/12/2014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1/12/2014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1/12/2014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1/12/2014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1/12/2014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1/12/2014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1/12/2014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1/12/2014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1/12/2014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32000"/>
                        <a:lumOff val="68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1/12/2014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1/12/2014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1/12/2014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1/12/2014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1/12/2014</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1/12/2014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1/12/2014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1/12/2014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13000"/>
                  <a:lumOff val="87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en-US" sz="6600" b="1" dirty="0" smtClean="0"/>
              <a:t>Proverbs 6:16-19</a:t>
            </a:r>
            <a:endParaRPr lang="en-US" sz="6600" b="1" dirty="0"/>
          </a:p>
        </p:txBody>
      </p:sp>
      <p:sp>
        <p:nvSpPr>
          <p:cNvPr id="3" name="Content Placeholder 2"/>
          <p:cNvSpPr>
            <a:spLocks noGrp="1"/>
          </p:cNvSpPr>
          <p:nvPr>
            <p:ph idx="1"/>
          </p:nvPr>
        </p:nvSpPr>
        <p:spPr/>
        <p:txBody>
          <a:bodyPr/>
          <a:lstStyle/>
          <a:p>
            <a:pPr marL="0" indent="0">
              <a:buNone/>
            </a:pPr>
            <a:r>
              <a:rPr lang="en-US" sz="4000" dirty="0" smtClean="0"/>
              <a:t>These </a:t>
            </a:r>
            <a:r>
              <a:rPr lang="en-US" sz="4000" dirty="0"/>
              <a:t>six things the LORD hates, Yes, seven are an abomination to </a:t>
            </a:r>
            <a:r>
              <a:rPr lang="en-US" sz="4000" dirty="0" smtClean="0"/>
              <a:t>Him: </a:t>
            </a:r>
            <a:r>
              <a:rPr lang="en-US" sz="4000" baseline="30000" dirty="0" smtClean="0"/>
              <a:t>17</a:t>
            </a:r>
            <a:r>
              <a:rPr lang="en-US" sz="4000" dirty="0" smtClean="0"/>
              <a:t> A </a:t>
            </a:r>
            <a:r>
              <a:rPr lang="en-US" sz="4000" dirty="0"/>
              <a:t>proud look, A lying tongue, Hands that shed innocent </a:t>
            </a:r>
            <a:r>
              <a:rPr lang="en-US" sz="4000" dirty="0" smtClean="0"/>
              <a:t>blood, </a:t>
            </a:r>
            <a:r>
              <a:rPr lang="en-US" sz="4000" baseline="30000" dirty="0" smtClean="0"/>
              <a:t>18</a:t>
            </a:r>
            <a:r>
              <a:rPr lang="en-US" sz="4000" dirty="0" smtClean="0"/>
              <a:t> A </a:t>
            </a:r>
            <a:r>
              <a:rPr lang="en-US" sz="4000" dirty="0"/>
              <a:t>heart that devises wicked plans, Feet that are swift in running to </a:t>
            </a:r>
            <a:r>
              <a:rPr lang="en-US" sz="4000" dirty="0" smtClean="0"/>
              <a:t>evil, </a:t>
            </a:r>
            <a:r>
              <a:rPr lang="en-US" sz="4000" baseline="30000" dirty="0" smtClean="0"/>
              <a:t>19</a:t>
            </a:r>
            <a:r>
              <a:rPr lang="en-US" sz="4000" dirty="0" smtClean="0"/>
              <a:t> A </a:t>
            </a:r>
            <a:r>
              <a:rPr lang="en-US" sz="4000" dirty="0"/>
              <a:t>false witness who speaks lies, And one who sows discord among brethren.</a:t>
            </a:r>
          </a:p>
          <a:p>
            <a:endParaRPr lang="en-US" dirty="0"/>
          </a:p>
        </p:txBody>
      </p:sp>
    </p:spTree>
    <p:extLst>
      <p:ext uri="{BB962C8B-B14F-4D97-AF65-F5344CB8AC3E}">
        <p14:creationId xmlns:p14="http://schemas.microsoft.com/office/powerpoint/2010/main" val="30367962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lvl="0"/>
            <a:r>
              <a:rPr lang="en-US" dirty="0"/>
              <a:t>Revelation </a:t>
            </a:r>
            <a:r>
              <a:rPr lang="en-US" dirty="0" smtClean="0"/>
              <a:t>21:8</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But </a:t>
            </a:r>
            <a:r>
              <a:rPr lang="en-US" sz="4000" dirty="0"/>
              <a:t>the cowardly, unbelieving, abominable, murderers, sexually immoral, sorcerers, idolaters, and all liars shall have their part in the lake which burns with fire and brimstone, which is the second death</a:t>
            </a:r>
            <a:r>
              <a:rPr lang="en-US" sz="4000" dirty="0" smtClean="0"/>
              <a:t>.</a:t>
            </a:r>
            <a:endParaRPr lang="en-US" sz="4000" dirty="0"/>
          </a:p>
        </p:txBody>
      </p:sp>
    </p:spTree>
    <p:extLst>
      <p:ext uri="{BB962C8B-B14F-4D97-AF65-F5344CB8AC3E}">
        <p14:creationId xmlns:p14="http://schemas.microsoft.com/office/powerpoint/2010/main" val="25656240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r>
              <a:rPr lang="en-US" sz="6600" b="1" dirty="0" smtClean="0"/>
              <a:t>Hands That Shed Innocent Blood</a:t>
            </a:r>
            <a:endParaRPr lang="en-US" sz="6600" b="1"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665892" y="1690688"/>
            <a:ext cx="3687908" cy="3687908"/>
          </a:xfrm>
          <a:ln w="38100">
            <a:solidFill>
              <a:schemeClr val="bg1"/>
            </a:solidFill>
          </a:ln>
        </p:spPr>
      </p:pic>
      <p:sp>
        <p:nvSpPr>
          <p:cNvPr id="5" name="Content Placeholder 2"/>
          <p:cNvSpPr txBox="1">
            <a:spLocks/>
          </p:cNvSpPr>
          <p:nvPr/>
        </p:nvSpPr>
        <p:spPr>
          <a:xfrm>
            <a:off x="838200" y="2670170"/>
            <a:ext cx="4508068" cy="17289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sz="4400" dirty="0"/>
              <a:t>Genesis </a:t>
            </a:r>
            <a:r>
              <a:rPr lang="en-US" sz="4400" dirty="0" smtClean="0"/>
              <a:t>9:6</a:t>
            </a:r>
          </a:p>
          <a:p>
            <a:pPr lvl="0"/>
            <a:r>
              <a:rPr lang="en-US" sz="4400" dirty="0" smtClean="0"/>
              <a:t>Galatians </a:t>
            </a:r>
            <a:r>
              <a:rPr lang="en-US" sz="4400" dirty="0"/>
              <a:t>5:19-21</a:t>
            </a:r>
          </a:p>
          <a:p>
            <a:endParaRPr lang="en-US" dirty="0"/>
          </a:p>
        </p:txBody>
      </p:sp>
    </p:spTree>
    <p:extLst>
      <p:ext uri="{BB962C8B-B14F-4D97-AF65-F5344CB8AC3E}">
        <p14:creationId xmlns:p14="http://schemas.microsoft.com/office/powerpoint/2010/main" val="5688343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lvl="0"/>
            <a:r>
              <a:rPr lang="en-US" dirty="0"/>
              <a:t>Genesis </a:t>
            </a:r>
            <a:r>
              <a:rPr lang="en-US" dirty="0" smtClean="0"/>
              <a:t>9:6</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Whoever </a:t>
            </a:r>
            <a:r>
              <a:rPr lang="en-US" sz="4000" dirty="0"/>
              <a:t>sheds man's blood, By man his blood shall be shed; For in the image of God He made man</a:t>
            </a:r>
            <a:r>
              <a:rPr lang="en-US" sz="4000" dirty="0" smtClean="0"/>
              <a:t>.</a:t>
            </a:r>
            <a:endParaRPr lang="en-US" sz="4000" dirty="0"/>
          </a:p>
        </p:txBody>
      </p:sp>
    </p:spTree>
    <p:extLst>
      <p:ext uri="{BB962C8B-B14F-4D97-AF65-F5344CB8AC3E}">
        <p14:creationId xmlns:p14="http://schemas.microsoft.com/office/powerpoint/2010/main" val="9211232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lvl="0"/>
            <a:r>
              <a:rPr lang="en-US" dirty="0"/>
              <a:t>Galatians </a:t>
            </a:r>
            <a:r>
              <a:rPr lang="en-US" dirty="0" smtClean="0"/>
              <a:t>5:19-21</a:t>
            </a:r>
            <a:endParaRPr lang="en-US" dirty="0"/>
          </a:p>
        </p:txBody>
      </p:sp>
      <p:sp>
        <p:nvSpPr>
          <p:cNvPr id="3" name="Content Placeholder 2"/>
          <p:cNvSpPr>
            <a:spLocks noGrp="1"/>
          </p:cNvSpPr>
          <p:nvPr>
            <p:ph idx="1"/>
          </p:nvPr>
        </p:nvSpPr>
        <p:spPr>
          <a:xfrm>
            <a:off x="1120000" y="1690688"/>
            <a:ext cx="10233800" cy="4486275"/>
          </a:xfrm>
        </p:spPr>
        <p:txBody>
          <a:bodyPr>
            <a:noAutofit/>
          </a:bodyPr>
          <a:lstStyle/>
          <a:p>
            <a:pPr marL="0" indent="0">
              <a:buNone/>
            </a:pPr>
            <a:r>
              <a:rPr lang="en-US" sz="4000" dirty="0" smtClean="0"/>
              <a:t>Now </a:t>
            </a:r>
            <a:r>
              <a:rPr lang="en-US" sz="4000" dirty="0"/>
              <a:t>the works of the flesh are evident, which are: adultery, fornication, uncleanness, </a:t>
            </a:r>
            <a:r>
              <a:rPr lang="en-US" sz="4000" dirty="0" smtClean="0"/>
              <a:t>lewdness, </a:t>
            </a:r>
            <a:r>
              <a:rPr lang="en-US" sz="4000" baseline="30000" dirty="0" smtClean="0"/>
              <a:t>20</a:t>
            </a:r>
            <a:r>
              <a:rPr lang="en-US" sz="4000" dirty="0" smtClean="0"/>
              <a:t> idolatry</a:t>
            </a:r>
            <a:r>
              <a:rPr lang="en-US" sz="4000" dirty="0"/>
              <a:t>, sorcery, hatred, contentions, jealousies, outbursts of wrath, selfish ambitions, dissensions, </a:t>
            </a:r>
            <a:r>
              <a:rPr lang="en-US" sz="4000" dirty="0" smtClean="0"/>
              <a:t>heresies, </a:t>
            </a:r>
            <a:r>
              <a:rPr lang="en-US" sz="4000" baseline="30000" dirty="0" smtClean="0"/>
              <a:t>21</a:t>
            </a:r>
            <a:r>
              <a:rPr lang="en-US" sz="4000" dirty="0" smtClean="0"/>
              <a:t> envy</a:t>
            </a:r>
            <a:r>
              <a:rPr lang="en-US" sz="4000" dirty="0"/>
              <a:t>, </a:t>
            </a:r>
            <a:r>
              <a:rPr lang="en-US" sz="4000" u="sng" dirty="0"/>
              <a:t>murders</a:t>
            </a:r>
            <a:r>
              <a:rPr lang="en-US" sz="4000" dirty="0"/>
              <a:t>, drunkenness, revelries, and the like; of which I tell you beforehand, just as I also told you in time past, that those who practice such things will not inherit the kingdom of God</a:t>
            </a:r>
            <a:r>
              <a:rPr lang="en-US" sz="4000" dirty="0" smtClean="0"/>
              <a:t>.</a:t>
            </a:r>
            <a:endParaRPr lang="en-US" sz="4000" dirty="0"/>
          </a:p>
        </p:txBody>
      </p:sp>
    </p:spTree>
    <p:extLst>
      <p:ext uri="{BB962C8B-B14F-4D97-AF65-F5344CB8AC3E}">
        <p14:creationId xmlns:p14="http://schemas.microsoft.com/office/powerpoint/2010/main" val="8114155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r>
              <a:rPr lang="en-US" sz="6600" b="1" dirty="0" smtClean="0"/>
              <a:t>A Heart That Devises Wicked Plans</a:t>
            </a:r>
            <a:endParaRPr lang="en-US" sz="6600" b="1" dirty="0"/>
          </a:p>
        </p:txBody>
      </p:sp>
      <p:pic>
        <p:nvPicPr>
          <p:cNvPr id="4" name="Content Placeholder 3"/>
          <p:cNvPicPr>
            <a:picLocks noGrp="1" noChangeAspect="1"/>
          </p:cNvPicPr>
          <p:nvPr>
            <p:ph idx="1"/>
          </p:nvPr>
        </p:nvPicPr>
        <p:blipFill rotWithShape="1">
          <a:blip r:embed="rId3">
            <a:extLst>
              <a:ext uri="{28A0092B-C50C-407E-A947-70E740481C1C}">
                <a14:useLocalDpi xmlns:a14="http://schemas.microsoft.com/office/drawing/2010/main" val="0"/>
              </a:ext>
            </a:extLst>
          </a:blip>
          <a:srcRect l="16069" t="-304" r="1" b="304"/>
          <a:stretch/>
        </p:blipFill>
        <p:spPr>
          <a:xfrm>
            <a:off x="6403204" y="1690688"/>
            <a:ext cx="4848433" cy="3847228"/>
          </a:xfrm>
          <a:ln w="38100">
            <a:solidFill>
              <a:schemeClr val="bg1"/>
            </a:solidFill>
          </a:ln>
        </p:spPr>
      </p:pic>
      <p:sp>
        <p:nvSpPr>
          <p:cNvPr id="5" name="Content Placeholder 2"/>
          <p:cNvSpPr txBox="1">
            <a:spLocks/>
          </p:cNvSpPr>
          <p:nvPr/>
        </p:nvSpPr>
        <p:spPr>
          <a:xfrm>
            <a:off x="838200" y="3103999"/>
            <a:ext cx="4211854" cy="102060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sz="4400" dirty="0"/>
              <a:t>Matthew 15:19</a:t>
            </a:r>
          </a:p>
          <a:p>
            <a:endParaRPr lang="en-US" dirty="0"/>
          </a:p>
        </p:txBody>
      </p:sp>
    </p:spTree>
    <p:extLst>
      <p:ext uri="{BB962C8B-B14F-4D97-AF65-F5344CB8AC3E}">
        <p14:creationId xmlns:p14="http://schemas.microsoft.com/office/powerpoint/2010/main" val="22525767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lvl="0"/>
            <a:r>
              <a:rPr lang="en-US" dirty="0"/>
              <a:t>Matthew </a:t>
            </a:r>
            <a:r>
              <a:rPr lang="en-US" dirty="0" smtClean="0"/>
              <a:t>15:19</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For </a:t>
            </a:r>
            <a:r>
              <a:rPr lang="en-US" sz="4000" dirty="0"/>
              <a:t>out of the heart proceed evil thoughts, murders, adulteries, fornications, thefts, false witness, blasphemies</a:t>
            </a:r>
            <a:r>
              <a:rPr lang="en-US" sz="4000" dirty="0" smtClean="0"/>
              <a:t>.</a:t>
            </a:r>
            <a:endParaRPr lang="en-US" sz="4000" dirty="0"/>
          </a:p>
        </p:txBody>
      </p:sp>
    </p:spTree>
    <p:extLst>
      <p:ext uri="{BB962C8B-B14F-4D97-AF65-F5344CB8AC3E}">
        <p14:creationId xmlns:p14="http://schemas.microsoft.com/office/powerpoint/2010/main" val="19476905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r>
              <a:rPr lang="en-US" sz="6600" b="1" dirty="0" smtClean="0"/>
              <a:t>Feet That Are Swift In Running To Evil</a:t>
            </a:r>
            <a:endParaRPr lang="en-US" sz="6600" b="1" dirty="0"/>
          </a:p>
        </p:txBody>
      </p:sp>
      <p:pic>
        <p:nvPicPr>
          <p:cNvPr id="4" name="Content Placeholder 3"/>
          <p:cNvPicPr>
            <a:picLocks noGrp="1" noChangeAspect="1"/>
          </p:cNvPicPr>
          <p:nvPr>
            <p:ph idx="1"/>
          </p:nvPr>
        </p:nvPicPr>
        <p:blipFill rotWithShape="1">
          <a:blip r:embed="rId3">
            <a:extLst>
              <a:ext uri="{28A0092B-C50C-407E-A947-70E740481C1C}">
                <a14:useLocalDpi xmlns:a14="http://schemas.microsoft.com/office/drawing/2010/main" val="0"/>
              </a:ext>
            </a:extLst>
          </a:blip>
          <a:srcRect r="27036"/>
          <a:stretch/>
        </p:blipFill>
        <p:spPr>
          <a:xfrm>
            <a:off x="6905915" y="1690688"/>
            <a:ext cx="4447885" cy="3784600"/>
          </a:xfrm>
          <a:ln w="38100">
            <a:solidFill>
              <a:schemeClr val="bg1"/>
            </a:solidFill>
          </a:ln>
        </p:spPr>
      </p:pic>
      <p:sp>
        <p:nvSpPr>
          <p:cNvPr id="5" name="Content Placeholder 2"/>
          <p:cNvSpPr txBox="1">
            <a:spLocks/>
          </p:cNvSpPr>
          <p:nvPr/>
        </p:nvSpPr>
        <p:spPr>
          <a:xfrm>
            <a:off x="838200" y="3072685"/>
            <a:ext cx="3194423" cy="102060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sz="4400" dirty="0"/>
              <a:t>Jude 5-7</a:t>
            </a:r>
          </a:p>
          <a:p>
            <a:endParaRPr lang="en-US" dirty="0"/>
          </a:p>
        </p:txBody>
      </p:sp>
    </p:spTree>
    <p:extLst>
      <p:ext uri="{BB962C8B-B14F-4D97-AF65-F5344CB8AC3E}">
        <p14:creationId xmlns:p14="http://schemas.microsoft.com/office/powerpoint/2010/main" val="1326994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lvl="0"/>
            <a:r>
              <a:rPr lang="en-US" dirty="0"/>
              <a:t>Jude </a:t>
            </a:r>
            <a:r>
              <a:rPr lang="en-US" dirty="0" smtClean="0"/>
              <a:t>5-7</a:t>
            </a:r>
            <a:endParaRPr lang="en-US" dirty="0"/>
          </a:p>
        </p:txBody>
      </p:sp>
      <p:sp>
        <p:nvSpPr>
          <p:cNvPr id="3" name="Content Placeholder 2"/>
          <p:cNvSpPr>
            <a:spLocks noGrp="1"/>
          </p:cNvSpPr>
          <p:nvPr>
            <p:ph idx="1"/>
          </p:nvPr>
        </p:nvSpPr>
        <p:spPr/>
        <p:txBody>
          <a:bodyPr>
            <a:noAutofit/>
          </a:bodyPr>
          <a:lstStyle/>
          <a:p>
            <a:pPr marL="0" indent="0">
              <a:buNone/>
            </a:pPr>
            <a:r>
              <a:rPr lang="en-US" sz="3200" dirty="0" smtClean="0"/>
              <a:t>But </a:t>
            </a:r>
            <a:r>
              <a:rPr lang="en-US" sz="3200" dirty="0"/>
              <a:t>I want to remind you, though you once knew this, that the Lord, having saved the people out of the land of Egypt, afterward destroyed those who did not </a:t>
            </a:r>
            <a:r>
              <a:rPr lang="en-US" sz="3200" dirty="0" smtClean="0"/>
              <a:t>believe. </a:t>
            </a:r>
            <a:r>
              <a:rPr lang="en-US" sz="3200" baseline="30000" dirty="0" smtClean="0"/>
              <a:t>6</a:t>
            </a:r>
            <a:r>
              <a:rPr lang="en-US" sz="3200" dirty="0" smtClean="0"/>
              <a:t> And </a:t>
            </a:r>
            <a:r>
              <a:rPr lang="en-US" sz="3200" dirty="0"/>
              <a:t>the angels who did not keep their proper domain, but left their own abode, He has reserved in everlasting chains under darkness for the judgment of the great </a:t>
            </a:r>
            <a:r>
              <a:rPr lang="en-US" sz="3200" dirty="0" smtClean="0"/>
              <a:t>day;</a:t>
            </a:r>
            <a:r>
              <a:rPr lang="en-US" sz="3200" baseline="30000" dirty="0" smtClean="0"/>
              <a:t> 7 </a:t>
            </a:r>
            <a:r>
              <a:rPr lang="en-US" sz="3200" dirty="0" smtClean="0"/>
              <a:t>as </a:t>
            </a:r>
            <a:r>
              <a:rPr lang="en-US" sz="3200" dirty="0"/>
              <a:t>Sodom and Gomorrah, and the cities around them in a similar manner to these, having given themselves over to sexual immorality and gone after strange flesh, are set forth as an example, suffering the vengeance of eternal fire</a:t>
            </a:r>
            <a:r>
              <a:rPr lang="en-US" sz="3200" dirty="0" smtClean="0"/>
              <a:t>.</a:t>
            </a:r>
            <a:endParaRPr lang="en-US" sz="3200" dirty="0"/>
          </a:p>
        </p:txBody>
      </p:sp>
    </p:spTree>
    <p:extLst>
      <p:ext uri="{BB962C8B-B14F-4D97-AF65-F5344CB8AC3E}">
        <p14:creationId xmlns:p14="http://schemas.microsoft.com/office/powerpoint/2010/main" val="23050934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r>
              <a:rPr lang="en-US" sz="6600" b="1" dirty="0" smtClean="0"/>
              <a:t>A False Witness Who Speaks Lies</a:t>
            </a:r>
            <a:endParaRPr lang="en-US" sz="6600" b="1" dirty="0"/>
          </a:p>
        </p:txBody>
      </p:sp>
      <p:pic>
        <p:nvPicPr>
          <p:cNvPr id="4" name="Content Placeholder 3"/>
          <p:cNvPicPr>
            <a:picLocks noGrp="1" noChangeAspect="1"/>
          </p:cNvPicPr>
          <p:nvPr>
            <p:ph idx="1"/>
          </p:nvPr>
        </p:nvPicPr>
        <p:blipFill rotWithShape="1">
          <a:blip r:embed="rId3">
            <a:extLst>
              <a:ext uri="{28A0092B-C50C-407E-A947-70E740481C1C}">
                <a14:useLocalDpi xmlns:a14="http://schemas.microsoft.com/office/drawing/2010/main" val="0"/>
              </a:ext>
            </a:extLst>
          </a:blip>
          <a:srcRect t="8952" r="33644" b="23566"/>
          <a:stretch/>
        </p:blipFill>
        <p:spPr>
          <a:xfrm>
            <a:off x="7353865" y="1931831"/>
            <a:ext cx="3999935" cy="3370469"/>
          </a:xfrm>
          <a:ln w="38100">
            <a:solidFill>
              <a:schemeClr val="bg1"/>
            </a:solidFill>
          </a:ln>
        </p:spPr>
      </p:pic>
      <p:sp>
        <p:nvSpPr>
          <p:cNvPr id="5" name="Content Placeholder 2"/>
          <p:cNvSpPr txBox="1">
            <a:spLocks/>
          </p:cNvSpPr>
          <p:nvPr/>
        </p:nvSpPr>
        <p:spPr>
          <a:xfrm>
            <a:off x="838200" y="2907139"/>
            <a:ext cx="5396710" cy="141985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sz="4400" dirty="0"/>
              <a:t>Proverbs 17:15; </a:t>
            </a:r>
            <a:r>
              <a:rPr lang="en-US" sz="4400" dirty="0" smtClean="0"/>
              <a:t>21:28</a:t>
            </a:r>
          </a:p>
          <a:p>
            <a:pPr lvl="0"/>
            <a:r>
              <a:rPr lang="en-US" sz="4400" dirty="0" smtClean="0"/>
              <a:t>Matthew 26:59</a:t>
            </a:r>
            <a:endParaRPr lang="en-US" sz="4400" dirty="0"/>
          </a:p>
          <a:p>
            <a:endParaRPr lang="en-US" dirty="0"/>
          </a:p>
        </p:txBody>
      </p:sp>
    </p:spTree>
    <p:extLst>
      <p:ext uri="{BB962C8B-B14F-4D97-AF65-F5344CB8AC3E}">
        <p14:creationId xmlns:p14="http://schemas.microsoft.com/office/powerpoint/2010/main" val="6434690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en-US" dirty="0"/>
              <a:t>Proverbs 17:15</a:t>
            </a:r>
          </a:p>
        </p:txBody>
      </p:sp>
      <p:sp>
        <p:nvSpPr>
          <p:cNvPr id="3" name="Content Placeholder 2"/>
          <p:cNvSpPr>
            <a:spLocks noGrp="1"/>
          </p:cNvSpPr>
          <p:nvPr>
            <p:ph idx="1"/>
          </p:nvPr>
        </p:nvSpPr>
        <p:spPr/>
        <p:txBody>
          <a:bodyPr>
            <a:normAutofit/>
          </a:bodyPr>
          <a:lstStyle/>
          <a:p>
            <a:pPr marL="0" indent="0">
              <a:buNone/>
            </a:pPr>
            <a:r>
              <a:rPr lang="en-US" sz="4000" dirty="0" smtClean="0"/>
              <a:t>He </a:t>
            </a:r>
            <a:r>
              <a:rPr lang="en-US" sz="4000" dirty="0"/>
              <a:t>who justifies the wicked, and he who condemns the just, Both of them alike are an abomination to the LORD</a:t>
            </a:r>
            <a:r>
              <a:rPr lang="en-US" sz="4000" dirty="0" smtClean="0"/>
              <a:t>.</a:t>
            </a:r>
            <a:endParaRPr lang="en-US" sz="4000" dirty="0"/>
          </a:p>
        </p:txBody>
      </p:sp>
    </p:spTree>
    <p:extLst>
      <p:ext uri="{BB962C8B-B14F-4D97-AF65-F5344CB8AC3E}">
        <p14:creationId xmlns:p14="http://schemas.microsoft.com/office/powerpoint/2010/main" val="20811775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3037" y="1830520"/>
            <a:ext cx="2106768" cy="164149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en-US" b="1" dirty="0" smtClean="0"/>
              <a:t>The</a:t>
            </a:r>
            <a:endParaRPr lang="en-US"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9918" y="3484540"/>
            <a:ext cx="2001860" cy="200186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5" name="Title 1"/>
          <p:cNvSpPr txBox="1">
            <a:spLocks/>
          </p:cNvSpPr>
          <p:nvPr/>
        </p:nvSpPr>
        <p:spPr>
          <a:xfrm>
            <a:off x="3219721" y="2744134"/>
            <a:ext cx="6148588" cy="164149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none" lIns="91440" tIns="45720" rIns="91440" bIns="45720" rtlCol="0" anchor="t">
            <a:normAutofit/>
          </a:bodyPr>
          <a:lstStyle>
            <a:lvl1pPr algn="r" defTabSz="914400" rtl="0" eaLnBrk="1" latinLnBrk="0" hangingPunct="1">
              <a:lnSpc>
                <a:spcPct val="90000"/>
              </a:lnSpc>
              <a:spcBef>
                <a:spcPct val="0"/>
              </a:spcBef>
              <a:buNone/>
              <a:defRPr sz="9600" b="0" kern="1200" spc="-300">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latin typeface="+mj-lt"/>
                <a:ea typeface="+mj-ea"/>
                <a:cs typeface="+mj-cs"/>
              </a:defRPr>
            </a:lvl1pPr>
          </a:lstStyle>
          <a:p>
            <a:r>
              <a:rPr lang="en-US" b="1" dirty="0" smtClean="0"/>
              <a:t>Abominable</a:t>
            </a:r>
            <a:endParaRPr lang="en-US" b="1" dirty="0"/>
          </a:p>
        </p:txBody>
      </p:sp>
    </p:spTree>
    <p:extLst>
      <p:ext uri="{BB962C8B-B14F-4D97-AF65-F5344CB8AC3E}">
        <p14:creationId xmlns:p14="http://schemas.microsoft.com/office/powerpoint/2010/main" val="40131541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lvl="0"/>
            <a:r>
              <a:rPr lang="en-US" dirty="0" smtClean="0"/>
              <a:t>Proverbs 21:28</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A </a:t>
            </a:r>
            <a:r>
              <a:rPr lang="en-US" sz="4000" dirty="0"/>
              <a:t>false witness shall perish, But the man who hears him will speak endlessly</a:t>
            </a:r>
            <a:r>
              <a:rPr lang="en-US" sz="4000" dirty="0" smtClean="0"/>
              <a:t>.</a:t>
            </a:r>
            <a:endParaRPr lang="en-US" sz="4000" dirty="0"/>
          </a:p>
        </p:txBody>
      </p:sp>
    </p:spTree>
    <p:extLst>
      <p:ext uri="{BB962C8B-B14F-4D97-AF65-F5344CB8AC3E}">
        <p14:creationId xmlns:p14="http://schemas.microsoft.com/office/powerpoint/2010/main" val="20686218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lvl="0"/>
            <a:r>
              <a:rPr lang="en-US" dirty="0"/>
              <a:t>Matthew </a:t>
            </a:r>
            <a:r>
              <a:rPr lang="en-US" dirty="0" smtClean="0"/>
              <a:t>26:59</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Now </a:t>
            </a:r>
            <a:r>
              <a:rPr lang="en-US" sz="4000" dirty="0"/>
              <a:t>the chief priests, the elders, and all the council sought false testimony against Jesus to put Him to </a:t>
            </a:r>
            <a:r>
              <a:rPr lang="en-US" sz="4000" dirty="0" smtClean="0"/>
              <a:t>death</a:t>
            </a:r>
            <a:r>
              <a:rPr lang="en-US" sz="4000" dirty="0"/>
              <a:t>.</a:t>
            </a:r>
            <a:endParaRPr lang="en-US" sz="4000" dirty="0"/>
          </a:p>
        </p:txBody>
      </p:sp>
    </p:spTree>
    <p:extLst>
      <p:ext uri="{BB962C8B-B14F-4D97-AF65-F5344CB8AC3E}">
        <p14:creationId xmlns:p14="http://schemas.microsoft.com/office/powerpoint/2010/main" val="41085885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r>
              <a:rPr lang="en-US" sz="6600" b="1" dirty="0" smtClean="0"/>
              <a:t>One Who Sows Discord Among Brethren</a:t>
            </a:r>
            <a:endParaRPr lang="en-US" sz="6600" b="1"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231503" y="2047740"/>
            <a:ext cx="4122297" cy="3091723"/>
          </a:xfrm>
          <a:ln w="38100">
            <a:solidFill>
              <a:schemeClr val="bg1"/>
            </a:solidFill>
          </a:ln>
        </p:spPr>
      </p:pic>
      <p:sp>
        <p:nvSpPr>
          <p:cNvPr id="5" name="Content Placeholder 2"/>
          <p:cNvSpPr txBox="1">
            <a:spLocks/>
          </p:cNvSpPr>
          <p:nvPr/>
        </p:nvSpPr>
        <p:spPr>
          <a:xfrm>
            <a:off x="838200" y="2851478"/>
            <a:ext cx="3026997" cy="14842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sz="4400" dirty="0"/>
              <a:t>Titus </a:t>
            </a:r>
            <a:r>
              <a:rPr lang="en-US" sz="4400" dirty="0" smtClean="0"/>
              <a:t>3:1-2</a:t>
            </a:r>
          </a:p>
          <a:p>
            <a:pPr lvl="0"/>
            <a:r>
              <a:rPr lang="en-US" sz="4400" dirty="0" smtClean="0"/>
              <a:t>James </a:t>
            </a:r>
            <a:r>
              <a:rPr lang="en-US" sz="4400" dirty="0"/>
              <a:t>4:11</a:t>
            </a:r>
          </a:p>
          <a:p>
            <a:endParaRPr lang="en-US" dirty="0"/>
          </a:p>
        </p:txBody>
      </p:sp>
    </p:spTree>
    <p:extLst>
      <p:ext uri="{BB962C8B-B14F-4D97-AF65-F5344CB8AC3E}">
        <p14:creationId xmlns:p14="http://schemas.microsoft.com/office/powerpoint/2010/main" val="4744291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lvl="0"/>
            <a:r>
              <a:rPr lang="en-US" dirty="0"/>
              <a:t>Titus </a:t>
            </a:r>
            <a:r>
              <a:rPr lang="en-US" dirty="0" smtClean="0"/>
              <a:t>3:1-2</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Remind </a:t>
            </a:r>
            <a:r>
              <a:rPr lang="en-US" sz="4000" dirty="0"/>
              <a:t>them to be subject to rulers and authorities, to obey, to be ready for every good </a:t>
            </a:r>
            <a:r>
              <a:rPr lang="en-US" sz="4000" dirty="0" smtClean="0"/>
              <a:t>work, </a:t>
            </a:r>
            <a:r>
              <a:rPr lang="en-US" sz="4000" baseline="30000" dirty="0" smtClean="0"/>
              <a:t>2</a:t>
            </a:r>
            <a:r>
              <a:rPr lang="en-US" sz="4000" dirty="0" smtClean="0"/>
              <a:t> to </a:t>
            </a:r>
            <a:r>
              <a:rPr lang="en-US" sz="4000" dirty="0"/>
              <a:t>speak evil of no one, to be peaceable, gentle, showing all humility to all men</a:t>
            </a:r>
            <a:r>
              <a:rPr lang="en-US" sz="4000" dirty="0" smtClean="0"/>
              <a:t>.</a:t>
            </a:r>
            <a:endParaRPr lang="en-US" sz="4000" dirty="0"/>
          </a:p>
        </p:txBody>
      </p:sp>
    </p:spTree>
    <p:extLst>
      <p:ext uri="{BB962C8B-B14F-4D97-AF65-F5344CB8AC3E}">
        <p14:creationId xmlns:p14="http://schemas.microsoft.com/office/powerpoint/2010/main" val="37929399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lvl="0"/>
            <a:r>
              <a:rPr lang="en-US" dirty="0"/>
              <a:t>James </a:t>
            </a:r>
            <a:r>
              <a:rPr lang="en-US" dirty="0" smtClean="0"/>
              <a:t>4:11</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Do </a:t>
            </a:r>
            <a:r>
              <a:rPr lang="en-US" sz="4000" dirty="0"/>
              <a:t>not speak evil of one another, brethren. He who speaks evil of a brother and judges his brother, speaks evil of the law and judges the law. But if you judge the law, you are not a doer of the law but a judge</a:t>
            </a:r>
            <a:r>
              <a:rPr lang="en-US" sz="4000" dirty="0" smtClean="0"/>
              <a:t>.</a:t>
            </a:r>
            <a:endParaRPr lang="en-US" sz="4000" dirty="0"/>
          </a:p>
        </p:txBody>
      </p:sp>
    </p:spTree>
    <p:extLst>
      <p:ext uri="{BB962C8B-B14F-4D97-AF65-F5344CB8AC3E}">
        <p14:creationId xmlns:p14="http://schemas.microsoft.com/office/powerpoint/2010/main" val="10690545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lvl="0"/>
            <a:r>
              <a:rPr lang="en-US" sz="6600" dirty="0"/>
              <a:t>The Seven Things the Lord </a:t>
            </a:r>
            <a:r>
              <a:rPr lang="en-US" sz="6600" dirty="0" smtClean="0"/>
              <a:t>Loves</a:t>
            </a:r>
            <a:endParaRPr lang="en-US" sz="6600" dirty="0"/>
          </a:p>
        </p:txBody>
      </p:sp>
      <p:sp>
        <p:nvSpPr>
          <p:cNvPr id="3" name="Content Placeholder 2"/>
          <p:cNvSpPr>
            <a:spLocks noGrp="1"/>
          </p:cNvSpPr>
          <p:nvPr>
            <p:ph idx="1"/>
          </p:nvPr>
        </p:nvSpPr>
        <p:spPr/>
        <p:txBody>
          <a:bodyPr/>
          <a:lstStyle/>
          <a:p>
            <a:pPr lvl="0"/>
            <a:r>
              <a:rPr lang="en-US" sz="3600" dirty="0"/>
              <a:t>A humble look.</a:t>
            </a:r>
          </a:p>
          <a:p>
            <a:pPr lvl="0"/>
            <a:r>
              <a:rPr lang="en-US" sz="3600" dirty="0"/>
              <a:t>Honesty.</a:t>
            </a:r>
          </a:p>
          <a:p>
            <a:pPr lvl="0"/>
            <a:r>
              <a:rPr lang="en-US" sz="3600" dirty="0"/>
              <a:t>Saving a life.</a:t>
            </a:r>
          </a:p>
          <a:p>
            <a:pPr lvl="0"/>
            <a:r>
              <a:rPr lang="en-US" sz="3600" dirty="0"/>
              <a:t>A heart that devises righteous plans.</a:t>
            </a:r>
          </a:p>
          <a:p>
            <a:pPr lvl="0"/>
            <a:r>
              <a:rPr lang="en-US" sz="3600" dirty="0"/>
              <a:t>Feet that are swift in running away from evil.</a:t>
            </a:r>
          </a:p>
          <a:p>
            <a:pPr lvl="0"/>
            <a:r>
              <a:rPr lang="en-US" sz="3600" dirty="0"/>
              <a:t>A credible witness.</a:t>
            </a:r>
          </a:p>
          <a:p>
            <a:pPr lvl="0"/>
            <a:r>
              <a:rPr lang="en-US" sz="3600" dirty="0"/>
              <a:t>One who sows peace among brethren.</a:t>
            </a:r>
          </a:p>
          <a:p>
            <a:endParaRPr lang="en-US" dirty="0"/>
          </a:p>
        </p:txBody>
      </p:sp>
    </p:spTree>
    <p:extLst>
      <p:ext uri="{BB962C8B-B14F-4D97-AF65-F5344CB8AC3E}">
        <p14:creationId xmlns:p14="http://schemas.microsoft.com/office/powerpoint/2010/main" val="746248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en-US" sz="6600" b="1" dirty="0" smtClean="0"/>
              <a:t>A Proud Look</a:t>
            </a:r>
            <a:endParaRPr lang="en-US" sz="6600" b="1" dirty="0"/>
          </a:p>
        </p:txBody>
      </p:sp>
      <p:pic>
        <p:nvPicPr>
          <p:cNvPr id="4" name="Content Placeholder 3"/>
          <p:cNvPicPr>
            <a:picLocks noGrp="1" noChangeAspect="1"/>
          </p:cNvPicPr>
          <p:nvPr>
            <p:ph idx="1"/>
          </p:nvPr>
        </p:nvPicPr>
        <p:blipFill rotWithShape="1">
          <a:blip r:embed="rId3">
            <a:extLst>
              <a:ext uri="{28A0092B-C50C-407E-A947-70E740481C1C}">
                <a14:useLocalDpi xmlns:a14="http://schemas.microsoft.com/office/drawing/2010/main" val="0"/>
              </a:ext>
            </a:extLst>
          </a:blip>
          <a:srcRect l="5615" t="-360" r="14524" b="360"/>
          <a:stretch/>
        </p:blipFill>
        <p:spPr>
          <a:xfrm>
            <a:off x="6781800" y="1690688"/>
            <a:ext cx="4572000" cy="3578087"/>
          </a:xfrm>
          <a:ln w="38100">
            <a:solidFill>
              <a:schemeClr val="tx1"/>
            </a:solidFill>
          </a:ln>
        </p:spPr>
      </p:pic>
      <p:sp>
        <p:nvSpPr>
          <p:cNvPr id="5" name="Content Placeholder 2"/>
          <p:cNvSpPr txBox="1">
            <a:spLocks/>
          </p:cNvSpPr>
          <p:nvPr/>
        </p:nvSpPr>
        <p:spPr>
          <a:xfrm>
            <a:off x="838200" y="2351242"/>
            <a:ext cx="4443673" cy="22569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4400" dirty="0"/>
              <a:t>Proverbs </a:t>
            </a:r>
            <a:r>
              <a:rPr lang="en-US" sz="4400" dirty="0" smtClean="0"/>
              <a:t>16:18</a:t>
            </a:r>
          </a:p>
          <a:p>
            <a:r>
              <a:rPr lang="en-US" sz="4400" dirty="0" smtClean="0"/>
              <a:t>Matthew 6:5</a:t>
            </a:r>
          </a:p>
          <a:p>
            <a:r>
              <a:rPr lang="en-US" sz="4400" dirty="0" smtClean="0"/>
              <a:t>Luke </a:t>
            </a:r>
            <a:r>
              <a:rPr lang="en-US" sz="4400" dirty="0"/>
              <a:t>18:10-12</a:t>
            </a:r>
            <a:endParaRPr lang="en-US" sz="4400" dirty="0"/>
          </a:p>
        </p:txBody>
      </p:sp>
    </p:spTree>
    <p:extLst>
      <p:ext uri="{BB962C8B-B14F-4D97-AF65-F5344CB8AC3E}">
        <p14:creationId xmlns:p14="http://schemas.microsoft.com/office/powerpoint/2010/main" val="40245634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en-US" dirty="0"/>
              <a:t>Proverbs </a:t>
            </a:r>
            <a:r>
              <a:rPr lang="en-US" dirty="0" smtClean="0"/>
              <a:t>16:18</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Pride </a:t>
            </a:r>
            <a:r>
              <a:rPr lang="en-US" sz="4000" dirty="0"/>
              <a:t>goes before destruction, And a haughty spirit before a fall</a:t>
            </a:r>
            <a:r>
              <a:rPr lang="en-US" sz="4000" dirty="0" smtClean="0"/>
              <a:t>.</a:t>
            </a:r>
            <a:endParaRPr lang="en-US" sz="4000" dirty="0"/>
          </a:p>
        </p:txBody>
      </p:sp>
    </p:spTree>
    <p:extLst>
      <p:ext uri="{BB962C8B-B14F-4D97-AF65-F5344CB8AC3E}">
        <p14:creationId xmlns:p14="http://schemas.microsoft.com/office/powerpoint/2010/main" val="9187774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en-US" dirty="0"/>
              <a:t>Matthew </a:t>
            </a:r>
            <a:r>
              <a:rPr lang="en-US" dirty="0" smtClean="0"/>
              <a:t>6:5</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And </a:t>
            </a:r>
            <a:r>
              <a:rPr lang="en-US" sz="4000" dirty="0"/>
              <a:t>when you pray, you shall not be like the hypocrites. For they love to pray standing in the synagogues and on the corners of the streets, that they may be seen by men. Assuredly, I say to you, they have their reward</a:t>
            </a:r>
            <a:r>
              <a:rPr lang="en-US" sz="4000" dirty="0" smtClean="0"/>
              <a:t>.</a:t>
            </a:r>
            <a:endParaRPr lang="en-US" sz="4000" dirty="0"/>
          </a:p>
        </p:txBody>
      </p:sp>
    </p:spTree>
    <p:extLst>
      <p:ext uri="{BB962C8B-B14F-4D97-AF65-F5344CB8AC3E}">
        <p14:creationId xmlns:p14="http://schemas.microsoft.com/office/powerpoint/2010/main" val="24642297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en-US" dirty="0"/>
              <a:t>Luke </a:t>
            </a:r>
            <a:r>
              <a:rPr lang="en-US" dirty="0" smtClean="0"/>
              <a:t>18:10-12</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Two </a:t>
            </a:r>
            <a:r>
              <a:rPr lang="en-US" sz="4000" dirty="0"/>
              <a:t>men went up to the temple to pray, one a Pharisee and the other a tax </a:t>
            </a:r>
            <a:r>
              <a:rPr lang="en-US" sz="4000" dirty="0" smtClean="0"/>
              <a:t>collector. </a:t>
            </a:r>
            <a:r>
              <a:rPr lang="en-US" sz="4000" baseline="30000" dirty="0" smtClean="0"/>
              <a:t>11</a:t>
            </a:r>
            <a:r>
              <a:rPr lang="en-US" sz="4000" dirty="0" smtClean="0"/>
              <a:t> The </a:t>
            </a:r>
            <a:r>
              <a:rPr lang="en-US" sz="4000" dirty="0"/>
              <a:t>Pharisee stood and prayed thus with himself, 'God, I thank You that I am not like other men--</a:t>
            </a:r>
            <a:r>
              <a:rPr lang="en-US" sz="4000" dirty="0" err="1"/>
              <a:t>extortioners</a:t>
            </a:r>
            <a:r>
              <a:rPr lang="en-US" sz="4000" dirty="0"/>
              <a:t>, unjust, adulterers, or even as this tax </a:t>
            </a:r>
            <a:r>
              <a:rPr lang="en-US" sz="4000" dirty="0" smtClean="0"/>
              <a:t>collector. </a:t>
            </a:r>
            <a:r>
              <a:rPr lang="en-US" sz="4000" baseline="30000" dirty="0" smtClean="0"/>
              <a:t>12</a:t>
            </a:r>
            <a:r>
              <a:rPr lang="en-US" sz="4000" dirty="0" smtClean="0"/>
              <a:t> I </a:t>
            </a:r>
            <a:r>
              <a:rPr lang="en-US" sz="4000" dirty="0"/>
              <a:t>fast twice a week; I give tithes of all that I possess</a:t>
            </a:r>
            <a:r>
              <a:rPr lang="en-US" sz="4000" dirty="0" smtClean="0"/>
              <a:t>.'</a:t>
            </a:r>
            <a:endParaRPr lang="en-US" sz="4000" dirty="0"/>
          </a:p>
        </p:txBody>
      </p:sp>
    </p:spTree>
    <p:extLst>
      <p:ext uri="{BB962C8B-B14F-4D97-AF65-F5344CB8AC3E}">
        <p14:creationId xmlns:p14="http://schemas.microsoft.com/office/powerpoint/2010/main" val="24796815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en-US" sz="6600" b="1" dirty="0" smtClean="0"/>
              <a:t>A Lying Tongue</a:t>
            </a:r>
            <a:endParaRPr lang="en-US" sz="6600" b="1" dirty="0"/>
          </a:p>
        </p:txBody>
      </p:sp>
      <p:sp>
        <p:nvSpPr>
          <p:cNvPr id="3" name="Content Placeholder 2"/>
          <p:cNvSpPr>
            <a:spLocks noGrp="1"/>
          </p:cNvSpPr>
          <p:nvPr>
            <p:ph idx="1"/>
          </p:nvPr>
        </p:nvSpPr>
        <p:spPr>
          <a:xfrm>
            <a:off x="838200" y="2438250"/>
            <a:ext cx="4250490" cy="2115310"/>
          </a:xfrm>
        </p:spPr>
        <p:txBody>
          <a:bodyPr>
            <a:normAutofit lnSpcReduction="10000"/>
          </a:bodyPr>
          <a:lstStyle/>
          <a:p>
            <a:pPr lvl="0"/>
            <a:r>
              <a:rPr lang="en-US" sz="4400" dirty="0"/>
              <a:t>Proverbs </a:t>
            </a:r>
            <a:r>
              <a:rPr lang="en-US" sz="4400" dirty="0" smtClean="0"/>
              <a:t>12:22</a:t>
            </a:r>
          </a:p>
          <a:p>
            <a:pPr lvl="0"/>
            <a:r>
              <a:rPr lang="en-US" sz="4400" dirty="0" smtClean="0"/>
              <a:t>John 8:44</a:t>
            </a:r>
          </a:p>
          <a:p>
            <a:pPr lvl="0"/>
            <a:r>
              <a:rPr lang="en-US" sz="4400" dirty="0" smtClean="0"/>
              <a:t>Revelation </a:t>
            </a:r>
            <a:r>
              <a:rPr lang="en-US" sz="4400" dirty="0"/>
              <a:t>21:8</a:t>
            </a:r>
          </a:p>
          <a:p>
            <a:endParaRPr lang="en-US" dirty="0"/>
          </a:p>
        </p:txBody>
      </p:sp>
      <p:pic>
        <p:nvPicPr>
          <p:cNvPr id="4" name="Picture 5" descr="C:\Documents and Settings\Stan\My Documents\My Pictures\@Jack Hamm Illustrations\forked_tongu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5297" y="1574778"/>
            <a:ext cx="2888503" cy="3842254"/>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63868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lvl="0"/>
            <a:r>
              <a:rPr lang="en-US" dirty="0"/>
              <a:t>Proverbs </a:t>
            </a:r>
            <a:r>
              <a:rPr lang="en-US" dirty="0" smtClean="0"/>
              <a:t>12:22</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Lying </a:t>
            </a:r>
            <a:r>
              <a:rPr lang="en-US" sz="4000" dirty="0"/>
              <a:t>lips are an abomination to the LORD, But those who deal truthfully are His delight</a:t>
            </a:r>
            <a:r>
              <a:rPr lang="en-US" sz="4000" dirty="0" smtClean="0"/>
              <a:t>.</a:t>
            </a:r>
            <a:endParaRPr lang="en-US" sz="4000" dirty="0"/>
          </a:p>
        </p:txBody>
      </p:sp>
    </p:spTree>
    <p:extLst>
      <p:ext uri="{BB962C8B-B14F-4D97-AF65-F5344CB8AC3E}">
        <p14:creationId xmlns:p14="http://schemas.microsoft.com/office/powerpoint/2010/main" val="32642412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lvl="0"/>
            <a:r>
              <a:rPr lang="en-US" dirty="0"/>
              <a:t>John </a:t>
            </a:r>
            <a:r>
              <a:rPr lang="en-US" dirty="0" smtClean="0"/>
              <a:t>8:44</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You </a:t>
            </a:r>
            <a:r>
              <a:rPr lang="en-US" sz="4000" dirty="0"/>
              <a:t>are of your father the devil, and the desires of your father you want to do. He was a murderer from the beginning, and does not stand in the truth, because there is no truth in him. When he speaks a lie, he speaks from his own resources, for he is a liar and the father of it</a:t>
            </a:r>
            <a:r>
              <a:rPr lang="en-US" sz="4000" dirty="0" smtClean="0"/>
              <a:t>.</a:t>
            </a:r>
            <a:endParaRPr lang="en-US" sz="4000" dirty="0"/>
          </a:p>
        </p:txBody>
      </p:sp>
    </p:spTree>
    <p:extLst>
      <p:ext uri="{BB962C8B-B14F-4D97-AF65-F5344CB8AC3E}">
        <p14:creationId xmlns:p14="http://schemas.microsoft.com/office/powerpoint/2010/main" val="13171901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B4B4B"/>
      </a:dk2>
      <a:lt2>
        <a:srgbClr val="8ED5C1"/>
      </a:lt2>
      <a:accent1>
        <a:srgbClr val="73CBB2"/>
      </a:accent1>
      <a:accent2>
        <a:srgbClr val="AACD5B"/>
      </a:accent2>
      <a:accent3>
        <a:srgbClr val="65A9E1"/>
      </a:accent3>
      <a:accent4>
        <a:srgbClr val="6274D8"/>
      </a:accent4>
      <a:accent5>
        <a:srgbClr val="AB54D7"/>
      </a:accent5>
      <a:accent6>
        <a:srgbClr val="D15B37"/>
      </a:accent6>
      <a:hlink>
        <a:srgbClr val="BFE962"/>
      </a:hlink>
      <a:folHlink>
        <a:srgbClr val="C0D591"/>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47428100-C732-4B2E-A30A-5273F581A0F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TC104033923[[fn=Depth]]</Template>
  <TotalTime>111</TotalTime>
  <Words>1339</Words>
  <Application>Microsoft Office PowerPoint</Application>
  <PresentationFormat>Widescreen</PresentationFormat>
  <Paragraphs>137</Paragraphs>
  <Slides>25</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Corbel</vt:lpstr>
      <vt:lpstr>Depth</vt:lpstr>
      <vt:lpstr>Proverbs 6:16-19</vt:lpstr>
      <vt:lpstr>The</vt:lpstr>
      <vt:lpstr>A Proud Look</vt:lpstr>
      <vt:lpstr>Proverbs 16:18</vt:lpstr>
      <vt:lpstr>Matthew 6:5</vt:lpstr>
      <vt:lpstr>Luke 18:10-12</vt:lpstr>
      <vt:lpstr>A Lying Tongue</vt:lpstr>
      <vt:lpstr>Proverbs 12:22</vt:lpstr>
      <vt:lpstr>John 8:44</vt:lpstr>
      <vt:lpstr>Revelation 21:8</vt:lpstr>
      <vt:lpstr>Hands That Shed Innocent Blood</vt:lpstr>
      <vt:lpstr>Genesis 9:6</vt:lpstr>
      <vt:lpstr>Galatians 5:19-21</vt:lpstr>
      <vt:lpstr>A Heart That Devises Wicked Plans</vt:lpstr>
      <vt:lpstr>Matthew 15:19</vt:lpstr>
      <vt:lpstr>Feet That Are Swift In Running To Evil</vt:lpstr>
      <vt:lpstr>Jude 5-7</vt:lpstr>
      <vt:lpstr>A False Witness Who Speaks Lies</vt:lpstr>
      <vt:lpstr>Proverbs 17:15</vt:lpstr>
      <vt:lpstr>Proverbs 21:28</vt:lpstr>
      <vt:lpstr>Matthew 26:59</vt:lpstr>
      <vt:lpstr>One Who Sows Discord Among Brethren</vt:lpstr>
      <vt:lpstr>Titus 3:1-2</vt:lpstr>
      <vt:lpstr>James 4:11</vt:lpstr>
      <vt:lpstr>The Seven Things the Lord Loves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dc:title>
  <dc:creator>Jeremiah Cox</dc:creator>
  <cp:lastModifiedBy>Jeremiah Cox</cp:lastModifiedBy>
  <cp:revision>19</cp:revision>
  <dcterms:created xsi:type="dcterms:W3CDTF">2014-01-11T05:45:06Z</dcterms:created>
  <dcterms:modified xsi:type="dcterms:W3CDTF">2014-01-12T22:25:55Z</dcterms:modified>
</cp:coreProperties>
</file>