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3" r:id="rId20"/>
    <p:sldId id="274" r:id="rId21"/>
    <p:sldId id="276" r:id="rId22"/>
    <p:sldId id="277" r:id="rId23"/>
    <p:sldId id="275" r:id="rId24"/>
    <p:sldId id="278" r:id="rId25"/>
    <p:sldId id="279" r:id="rId26"/>
    <p:sldId id="280"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3" d="2"/>
        <a:sy n="3" d="2"/>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B9752-970E-4B39-8BB2-78479AD72745}" type="datetimeFigureOut">
              <a:rPr lang="en-US" smtClean="0"/>
              <a:t>1/29/2014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98F8E9-30EE-4FB7-A0A8-37BE24482A30}" type="slidenum">
              <a:rPr lang="en-US" smtClean="0"/>
              <a:t>‹#›</a:t>
            </a:fld>
            <a:endParaRPr lang="en-US"/>
          </a:p>
        </p:txBody>
      </p:sp>
    </p:spTree>
    <p:extLst>
      <p:ext uri="{BB962C8B-B14F-4D97-AF65-F5344CB8AC3E}">
        <p14:creationId xmlns:p14="http://schemas.microsoft.com/office/powerpoint/2010/main" val="736130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1</a:t>
            </a:fld>
            <a:endParaRPr lang="en-US"/>
          </a:p>
        </p:txBody>
      </p:sp>
    </p:spTree>
    <p:extLst>
      <p:ext uri="{BB962C8B-B14F-4D97-AF65-F5344CB8AC3E}">
        <p14:creationId xmlns:p14="http://schemas.microsoft.com/office/powerpoint/2010/main" val="276426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His invisible attributes are clearly seen…</a:t>
            </a:r>
          </a:p>
          <a:p>
            <a:pPr lvl="2"/>
            <a:r>
              <a:rPr lang="en-US" dirty="0"/>
              <a:t>Psalm 19:1-4</a:t>
            </a:r>
          </a:p>
          <a:p>
            <a:pPr lvl="2"/>
            <a:r>
              <a:rPr lang="en-US" dirty="0"/>
              <a:t>Job 12:7-12</a:t>
            </a:r>
          </a:p>
          <a:p>
            <a:pPr lvl="2"/>
            <a:r>
              <a:rPr lang="en-US" dirty="0"/>
              <a:t>Men have no excuse for sin because God obviously exists.</a:t>
            </a:r>
          </a:p>
          <a:p>
            <a:pPr lvl="2"/>
            <a:r>
              <a:rPr lang="en-US" dirty="0"/>
              <a:t>But they hide behind absurd theories to feel secure in their wrong doings.</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t>10</a:t>
            </a:fld>
            <a:endParaRPr lang="en-US"/>
          </a:p>
        </p:txBody>
      </p:sp>
    </p:spTree>
    <p:extLst>
      <p:ext uri="{BB962C8B-B14F-4D97-AF65-F5344CB8AC3E}">
        <p14:creationId xmlns:p14="http://schemas.microsoft.com/office/powerpoint/2010/main" val="4260030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11</a:t>
            </a:fld>
            <a:endParaRPr lang="en-US"/>
          </a:p>
        </p:txBody>
      </p:sp>
    </p:spTree>
    <p:extLst>
      <p:ext uri="{BB962C8B-B14F-4D97-AF65-F5344CB8AC3E}">
        <p14:creationId xmlns:p14="http://schemas.microsoft.com/office/powerpoint/2010/main" val="2144110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12</a:t>
            </a:fld>
            <a:endParaRPr lang="en-US"/>
          </a:p>
        </p:txBody>
      </p:sp>
    </p:spTree>
    <p:extLst>
      <p:ext uri="{BB962C8B-B14F-4D97-AF65-F5344CB8AC3E}">
        <p14:creationId xmlns:p14="http://schemas.microsoft.com/office/powerpoint/2010/main" val="553862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His invisible attributes are clearly seen…</a:t>
            </a:r>
          </a:p>
          <a:p>
            <a:pPr lvl="2"/>
            <a:r>
              <a:rPr lang="en-US" dirty="0"/>
              <a:t>Psalm 19:1-4</a:t>
            </a:r>
          </a:p>
          <a:p>
            <a:pPr lvl="2"/>
            <a:r>
              <a:rPr lang="en-US" dirty="0"/>
              <a:t>Job 12:7-12</a:t>
            </a:r>
          </a:p>
          <a:p>
            <a:pPr lvl="2"/>
            <a:r>
              <a:rPr lang="en-US" dirty="0"/>
              <a:t>Men have no excuse for sin because God obviously exists.</a:t>
            </a:r>
          </a:p>
          <a:p>
            <a:pPr lvl="2"/>
            <a:r>
              <a:rPr lang="en-US" dirty="0"/>
              <a:t>But they hide behind absurd theories to feel secure in their wrong doings.</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t>13</a:t>
            </a:fld>
            <a:endParaRPr lang="en-US"/>
          </a:p>
        </p:txBody>
      </p:sp>
    </p:spTree>
    <p:extLst>
      <p:ext uri="{BB962C8B-B14F-4D97-AF65-F5344CB8AC3E}">
        <p14:creationId xmlns:p14="http://schemas.microsoft.com/office/powerpoint/2010/main" val="997962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14</a:t>
            </a:fld>
            <a:endParaRPr lang="en-US"/>
          </a:p>
        </p:txBody>
      </p:sp>
    </p:spTree>
    <p:extLst>
      <p:ext uri="{BB962C8B-B14F-4D97-AF65-F5344CB8AC3E}">
        <p14:creationId xmlns:p14="http://schemas.microsoft.com/office/powerpoint/2010/main" val="1748686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15</a:t>
            </a:fld>
            <a:endParaRPr lang="en-US"/>
          </a:p>
        </p:txBody>
      </p:sp>
    </p:spTree>
    <p:extLst>
      <p:ext uri="{BB962C8B-B14F-4D97-AF65-F5344CB8AC3E}">
        <p14:creationId xmlns:p14="http://schemas.microsoft.com/office/powerpoint/2010/main" val="1481141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16</a:t>
            </a:fld>
            <a:endParaRPr lang="en-US"/>
          </a:p>
        </p:txBody>
      </p:sp>
    </p:spTree>
    <p:extLst>
      <p:ext uri="{BB962C8B-B14F-4D97-AF65-F5344CB8AC3E}">
        <p14:creationId xmlns:p14="http://schemas.microsoft.com/office/powerpoint/2010/main" val="1041453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Only one logical explanation! God created everything. </a:t>
            </a:r>
          </a:p>
          <a:p>
            <a:pPr lvl="0"/>
            <a:r>
              <a:rPr lang="en-US" dirty="0"/>
              <a:t>There has to be Divine Creator!</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t>17</a:t>
            </a:fld>
            <a:endParaRPr lang="en-US"/>
          </a:p>
        </p:txBody>
      </p:sp>
    </p:spTree>
    <p:extLst>
      <p:ext uri="{BB962C8B-B14F-4D97-AF65-F5344CB8AC3E}">
        <p14:creationId xmlns:p14="http://schemas.microsoft.com/office/powerpoint/2010/main" val="328508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There has to be Divine Creator!</a:t>
            </a:r>
          </a:p>
          <a:p>
            <a:pPr lvl="2"/>
            <a:r>
              <a:rPr lang="en-US" b="1" i="1" dirty="0"/>
              <a:t>Nature made car.</a:t>
            </a:r>
            <a:endParaRPr lang="en-US" dirty="0"/>
          </a:p>
          <a:p>
            <a:pPr marL="1085850" lvl="2" indent="-171450">
              <a:buFont typeface="Arial" panose="020B0604020202020204" pitchFamily="34" charset="0"/>
              <a:buChar char="•"/>
            </a:pPr>
            <a:r>
              <a:rPr lang="en-US" dirty="0"/>
              <a:t>Made out of natural materials found in or on the earth.</a:t>
            </a:r>
          </a:p>
          <a:p>
            <a:pPr marL="1085850" lvl="2" indent="-171450">
              <a:buFont typeface="Arial" panose="020B0604020202020204" pitchFamily="34" charset="0"/>
              <a:buChar char="•"/>
            </a:pPr>
            <a:r>
              <a:rPr lang="en-US" dirty="0"/>
              <a:t>Iron ore in earth forced to surface by tectonic plates and lightning struck it to forge it into steal.</a:t>
            </a:r>
          </a:p>
          <a:p>
            <a:pPr marL="1085850" lvl="2" indent="-171450">
              <a:buFont typeface="Arial" panose="020B0604020202020204" pitchFamily="34" charset="0"/>
              <a:buChar char="•"/>
            </a:pPr>
            <a:r>
              <a:rPr lang="en-US" dirty="0"/>
              <a:t>Over millions of years the wind shaped it.</a:t>
            </a:r>
          </a:p>
          <a:p>
            <a:pPr marL="1085850" lvl="2" indent="-171450">
              <a:buFont typeface="Arial" panose="020B0604020202020204" pitchFamily="34" charset="0"/>
              <a:buChar char="•"/>
            </a:pPr>
            <a:r>
              <a:rPr lang="en-US" dirty="0"/>
              <a:t>Four rubber trees grew that burned in a forest fire and cooled into the tire shape. A forceful wind blew and inflated the tires.</a:t>
            </a:r>
          </a:p>
          <a:p>
            <a:pPr marL="1085850" lvl="2" indent="-171450">
              <a:buFont typeface="Arial" panose="020B0604020202020204" pitchFamily="34" charset="0"/>
              <a:buChar char="•"/>
            </a:pPr>
            <a:r>
              <a:rPr lang="en-US" dirty="0"/>
              <a:t>The weather got colder and animals hibernated in the car, they left their skins for the seats.</a:t>
            </a:r>
          </a:p>
          <a:p>
            <a:pPr marL="1085850" lvl="2" indent="-171450">
              <a:buFont typeface="Arial" panose="020B0604020202020204" pitchFamily="34" charset="0"/>
              <a:buChar char="•"/>
            </a:pPr>
            <a:r>
              <a:rPr lang="en-US" dirty="0"/>
              <a:t>Have you seen the engineer that made this car?</a:t>
            </a:r>
          </a:p>
          <a:p>
            <a:pPr marL="1543050" lvl="3" indent="-171450">
              <a:buFont typeface="Arial" panose="020B0604020202020204" pitchFamily="34" charset="0"/>
              <a:buChar char="•"/>
            </a:pPr>
            <a:r>
              <a:rPr lang="en-US" dirty="0"/>
              <a:t>We know he exists because the car exists!</a:t>
            </a:r>
          </a:p>
        </p:txBody>
      </p:sp>
      <p:sp>
        <p:nvSpPr>
          <p:cNvPr id="4" name="Slide Number Placeholder 3"/>
          <p:cNvSpPr>
            <a:spLocks noGrp="1"/>
          </p:cNvSpPr>
          <p:nvPr>
            <p:ph type="sldNum" sz="quarter" idx="10"/>
          </p:nvPr>
        </p:nvSpPr>
        <p:spPr/>
        <p:txBody>
          <a:bodyPr/>
          <a:lstStyle/>
          <a:p>
            <a:fld id="{E898F8E9-30EE-4FB7-A0A8-37BE24482A30}" type="slidenum">
              <a:rPr lang="en-US" smtClean="0"/>
              <a:t>18</a:t>
            </a:fld>
            <a:endParaRPr lang="en-US"/>
          </a:p>
        </p:txBody>
      </p:sp>
    </p:spTree>
    <p:extLst>
      <p:ext uri="{BB962C8B-B14F-4D97-AF65-F5344CB8AC3E}">
        <p14:creationId xmlns:p14="http://schemas.microsoft.com/office/powerpoint/2010/main" val="529290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a:t>If there is no God then where do morals come from?</a:t>
            </a:r>
          </a:p>
          <a:p>
            <a:pPr lvl="3"/>
            <a:r>
              <a:rPr lang="en-US" dirty="0"/>
              <a:t>Romans 2:12-16</a:t>
            </a:r>
          </a:p>
          <a:p>
            <a:pPr lvl="3"/>
            <a:r>
              <a:rPr lang="en-US" dirty="0"/>
              <a:t>Psalm 89:14</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t>19</a:t>
            </a:fld>
            <a:endParaRPr lang="en-US"/>
          </a:p>
        </p:txBody>
      </p:sp>
    </p:spTree>
    <p:extLst>
      <p:ext uri="{BB962C8B-B14F-4D97-AF65-F5344CB8AC3E}">
        <p14:creationId xmlns:p14="http://schemas.microsoft.com/office/powerpoint/2010/main" val="252897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God Created the World</a:t>
            </a:r>
          </a:p>
          <a:p>
            <a:pPr lvl="1"/>
            <a:r>
              <a:rPr lang="en-US" dirty="0"/>
              <a:t>Genesis 1:1</a:t>
            </a:r>
          </a:p>
          <a:p>
            <a:pPr lvl="1"/>
            <a:r>
              <a:rPr lang="en-US" dirty="0"/>
              <a:t>Nehemiah 9:6</a:t>
            </a:r>
          </a:p>
          <a:p>
            <a:pPr lvl="1"/>
            <a:r>
              <a:rPr lang="en-US" dirty="0"/>
              <a:t>Psalm 33:6-9</a:t>
            </a:r>
          </a:p>
          <a:p>
            <a:pPr lvl="1"/>
            <a:r>
              <a:rPr lang="en-US" dirty="0"/>
              <a:t>Hebrews 3:4</a:t>
            </a:r>
          </a:p>
          <a:p>
            <a:pPr lvl="1"/>
            <a:r>
              <a:rPr lang="en-US" dirty="0"/>
              <a:t>In 6 days</a:t>
            </a:r>
          </a:p>
          <a:p>
            <a:pPr lvl="2"/>
            <a:r>
              <a:rPr lang="en-US" dirty="0"/>
              <a:t>“Whatever the desire to reconcile science and religion may be, there is no escape from the fundamental contradiction between evolution and creationism. They are irreconcilable world views.”</a:t>
            </a:r>
          </a:p>
          <a:p>
            <a:r>
              <a:rPr lang="en-US" dirty="0"/>
              <a:t>– R. </a:t>
            </a:r>
            <a:r>
              <a:rPr lang="en-US" dirty="0" err="1"/>
              <a:t>Lewontin</a:t>
            </a:r>
            <a:r>
              <a:rPr lang="en-US" dirty="0"/>
              <a:t>, in the Introduction to </a:t>
            </a:r>
            <a:r>
              <a:rPr lang="en-US" i="1" dirty="0"/>
              <a:t>Scientists Confront Creationism</a:t>
            </a:r>
            <a:r>
              <a:rPr lang="en-US" dirty="0"/>
              <a:t>, ed. L.R. Godfrey, (New York: W.W. Norton and Co., 1983), p. xxvi.</a:t>
            </a:r>
          </a:p>
          <a:p>
            <a:pPr lvl="2"/>
            <a:r>
              <a:rPr lang="en-US" dirty="0"/>
              <a:t>Exodus 20:9-11</a:t>
            </a:r>
          </a:p>
          <a:p>
            <a:pPr lvl="2"/>
            <a:r>
              <a:rPr lang="en-US" dirty="0"/>
              <a:t>Exodus 31:16-17</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t>2</a:t>
            </a:fld>
            <a:endParaRPr lang="en-US"/>
          </a:p>
        </p:txBody>
      </p:sp>
    </p:spTree>
    <p:extLst>
      <p:ext uri="{BB962C8B-B14F-4D97-AF65-F5344CB8AC3E}">
        <p14:creationId xmlns:p14="http://schemas.microsoft.com/office/powerpoint/2010/main" val="15903807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God is the Creator!</a:t>
            </a:r>
          </a:p>
          <a:p>
            <a:pPr lvl="2"/>
            <a:r>
              <a:rPr lang="en-US" dirty="0"/>
              <a:t>God can accomplish anything.</a:t>
            </a:r>
          </a:p>
          <a:p>
            <a:pPr lvl="3"/>
            <a:r>
              <a:rPr lang="en-US" dirty="0"/>
              <a:t>Jeremiah 32:17</a:t>
            </a:r>
          </a:p>
          <a:p>
            <a:pPr lvl="3"/>
            <a:r>
              <a:rPr lang="en-US" dirty="0"/>
              <a:t>Job 42:2</a:t>
            </a:r>
          </a:p>
          <a:p>
            <a:pPr lvl="2"/>
            <a:r>
              <a:rPr lang="en-US" dirty="0"/>
              <a:t>But who created God?</a:t>
            </a:r>
          </a:p>
          <a:p>
            <a:pPr lvl="3"/>
            <a:r>
              <a:rPr lang="en-US" dirty="0"/>
              <a:t>Genesis 1:1; 17:1</a:t>
            </a:r>
          </a:p>
          <a:p>
            <a:pPr lvl="3"/>
            <a:r>
              <a:rPr lang="en-US" dirty="0"/>
              <a:t>Revelation 1:8</a:t>
            </a:r>
          </a:p>
          <a:p>
            <a:pPr lvl="3"/>
            <a:r>
              <a:rPr lang="en-US" dirty="0"/>
              <a:t>Psalm 90:2</a:t>
            </a:r>
          </a:p>
          <a:p>
            <a:pPr lvl="3"/>
            <a:r>
              <a:rPr lang="en-US" dirty="0"/>
              <a:t>Someone always had to exist…</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t>20</a:t>
            </a:fld>
            <a:endParaRPr lang="en-US"/>
          </a:p>
        </p:txBody>
      </p:sp>
    </p:spTree>
    <p:extLst>
      <p:ext uri="{BB962C8B-B14F-4D97-AF65-F5344CB8AC3E}">
        <p14:creationId xmlns:p14="http://schemas.microsoft.com/office/powerpoint/2010/main" val="4244516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21</a:t>
            </a:fld>
            <a:endParaRPr lang="en-US"/>
          </a:p>
        </p:txBody>
      </p:sp>
    </p:spTree>
    <p:extLst>
      <p:ext uri="{BB962C8B-B14F-4D97-AF65-F5344CB8AC3E}">
        <p14:creationId xmlns:p14="http://schemas.microsoft.com/office/powerpoint/2010/main" val="3770599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22</a:t>
            </a:fld>
            <a:endParaRPr lang="en-US"/>
          </a:p>
        </p:txBody>
      </p:sp>
    </p:spTree>
    <p:extLst>
      <p:ext uri="{BB962C8B-B14F-4D97-AF65-F5344CB8AC3E}">
        <p14:creationId xmlns:p14="http://schemas.microsoft.com/office/powerpoint/2010/main" val="4195182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God is the Creator!</a:t>
            </a:r>
          </a:p>
          <a:p>
            <a:pPr lvl="2"/>
            <a:r>
              <a:rPr lang="en-US" dirty="0"/>
              <a:t>God can accomplish anything.</a:t>
            </a:r>
          </a:p>
          <a:p>
            <a:pPr lvl="3"/>
            <a:r>
              <a:rPr lang="en-US" dirty="0"/>
              <a:t>Jeremiah 32:17</a:t>
            </a:r>
          </a:p>
          <a:p>
            <a:pPr lvl="3"/>
            <a:r>
              <a:rPr lang="en-US" dirty="0"/>
              <a:t>Job 42:2</a:t>
            </a:r>
          </a:p>
          <a:p>
            <a:pPr lvl="2"/>
            <a:r>
              <a:rPr lang="en-US" dirty="0"/>
              <a:t>But who created God?</a:t>
            </a:r>
          </a:p>
          <a:p>
            <a:pPr lvl="3"/>
            <a:r>
              <a:rPr lang="en-US" dirty="0"/>
              <a:t>Genesis 1:1; 17:1</a:t>
            </a:r>
          </a:p>
          <a:p>
            <a:pPr lvl="3"/>
            <a:r>
              <a:rPr lang="en-US" dirty="0"/>
              <a:t>Revelation 1:8</a:t>
            </a:r>
          </a:p>
          <a:p>
            <a:pPr lvl="3"/>
            <a:r>
              <a:rPr lang="en-US" dirty="0"/>
              <a:t>Psalm 90:2</a:t>
            </a:r>
          </a:p>
          <a:p>
            <a:pPr lvl="3"/>
            <a:r>
              <a:rPr lang="en-US" dirty="0"/>
              <a:t>Someone always had to exist…</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t>23</a:t>
            </a:fld>
            <a:endParaRPr lang="en-US"/>
          </a:p>
        </p:txBody>
      </p:sp>
    </p:spTree>
    <p:extLst>
      <p:ext uri="{BB962C8B-B14F-4D97-AF65-F5344CB8AC3E}">
        <p14:creationId xmlns:p14="http://schemas.microsoft.com/office/powerpoint/2010/main" val="174087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24</a:t>
            </a:fld>
            <a:endParaRPr lang="en-US"/>
          </a:p>
        </p:txBody>
      </p:sp>
    </p:spTree>
    <p:extLst>
      <p:ext uri="{BB962C8B-B14F-4D97-AF65-F5344CB8AC3E}">
        <p14:creationId xmlns:p14="http://schemas.microsoft.com/office/powerpoint/2010/main" val="2475645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25</a:t>
            </a:fld>
            <a:endParaRPr lang="en-US"/>
          </a:p>
        </p:txBody>
      </p:sp>
    </p:spTree>
    <p:extLst>
      <p:ext uri="{BB962C8B-B14F-4D97-AF65-F5344CB8AC3E}">
        <p14:creationId xmlns:p14="http://schemas.microsoft.com/office/powerpoint/2010/main" val="31199585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26</a:t>
            </a:fld>
            <a:endParaRPr lang="en-US"/>
          </a:p>
        </p:txBody>
      </p:sp>
    </p:spTree>
    <p:extLst>
      <p:ext uri="{BB962C8B-B14F-4D97-AF65-F5344CB8AC3E}">
        <p14:creationId xmlns:p14="http://schemas.microsoft.com/office/powerpoint/2010/main" val="3171987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only logical explanation for everything is that there has to be a creator.</a:t>
            </a:r>
          </a:p>
          <a:p>
            <a:pPr lvl="0"/>
            <a:r>
              <a:rPr lang="en-US" dirty="0"/>
              <a:t>God exhibits all the attributes needed to accomplish these things.</a:t>
            </a:r>
          </a:p>
          <a:p>
            <a:pPr lvl="0"/>
            <a:r>
              <a:rPr lang="en-US" dirty="0"/>
              <a:t>There is supporting evidence of God’s existence. </a:t>
            </a:r>
            <a:r>
              <a:rPr lang="en-US" i="1" dirty="0"/>
              <a:t>“The heavens declare the glory of God”</a:t>
            </a:r>
            <a:r>
              <a:rPr lang="en-US" dirty="0"/>
              <a:t> (Psalm 19:1).</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t>27</a:t>
            </a:fld>
            <a:endParaRPr lang="en-US"/>
          </a:p>
        </p:txBody>
      </p:sp>
    </p:spTree>
    <p:extLst>
      <p:ext uri="{BB962C8B-B14F-4D97-AF65-F5344CB8AC3E}">
        <p14:creationId xmlns:p14="http://schemas.microsoft.com/office/powerpoint/2010/main" val="1609480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3</a:t>
            </a:fld>
            <a:endParaRPr lang="en-US"/>
          </a:p>
        </p:txBody>
      </p:sp>
    </p:spTree>
    <p:extLst>
      <p:ext uri="{BB962C8B-B14F-4D97-AF65-F5344CB8AC3E}">
        <p14:creationId xmlns:p14="http://schemas.microsoft.com/office/powerpoint/2010/main" val="1843943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4</a:t>
            </a:fld>
            <a:endParaRPr lang="en-US"/>
          </a:p>
        </p:txBody>
      </p:sp>
    </p:spTree>
    <p:extLst>
      <p:ext uri="{BB962C8B-B14F-4D97-AF65-F5344CB8AC3E}">
        <p14:creationId xmlns:p14="http://schemas.microsoft.com/office/powerpoint/2010/main" val="246738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5</a:t>
            </a:fld>
            <a:endParaRPr lang="en-US"/>
          </a:p>
        </p:txBody>
      </p:sp>
    </p:spTree>
    <p:extLst>
      <p:ext uri="{BB962C8B-B14F-4D97-AF65-F5344CB8AC3E}">
        <p14:creationId xmlns:p14="http://schemas.microsoft.com/office/powerpoint/2010/main" val="30461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6</a:t>
            </a:fld>
            <a:endParaRPr lang="en-US"/>
          </a:p>
        </p:txBody>
      </p:sp>
    </p:spTree>
    <p:extLst>
      <p:ext uri="{BB962C8B-B14F-4D97-AF65-F5344CB8AC3E}">
        <p14:creationId xmlns:p14="http://schemas.microsoft.com/office/powerpoint/2010/main" val="239479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God Created the World</a:t>
            </a:r>
          </a:p>
          <a:p>
            <a:pPr lvl="1"/>
            <a:r>
              <a:rPr lang="en-US" dirty="0"/>
              <a:t>Genesis 1:1</a:t>
            </a:r>
          </a:p>
          <a:p>
            <a:pPr lvl="1"/>
            <a:r>
              <a:rPr lang="en-US" dirty="0"/>
              <a:t>Nehemiah 9:6</a:t>
            </a:r>
          </a:p>
          <a:p>
            <a:pPr lvl="1"/>
            <a:r>
              <a:rPr lang="en-US" dirty="0"/>
              <a:t>Psalm 33:6-9</a:t>
            </a:r>
          </a:p>
          <a:p>
            <a:pPr lvl="1"/>
            <a:r>
              <a:rPr lang="en-US" dirty="0"/>
              <a:t>Hebrews 3:4</a:t>
            </a:r>
          </a:p>
          <a:p>
            <a:pPr lvl="1"/>
            <a:r>
              <a:rPr lang="en-US" dirty="0"/>
              <a:t>In 6 days</a:t>
            </a:r>
          </a:p>
          <a:p>
            <a:pPr lvl="2"/>
            <a:r>
              <a:rPr lang="en-US" dirty="0"/>
              <a:t>“Whatever the desire to reconcile science and religion may be, there is no escape from the fundamental contradiction between evolution and creationism. They are irreconcilable world views.”</a:t>
            </a:r>
          </a:p>
          <a:p>
            <a:r>
              <a:rPr lang="en-US" dirty="0"/>
              <a:t>– R. </a:t>
            </a:r>
            <a:r>
              <a:rPr lang="en-US" dirty="0" err="1"/>
              <a:t>Lewontin</a:t>
            </a:r>
            <a:r>
              <a:rPr lang="en-US" dirty="0"/>
              <a:t>, in the Introduction to </a:t>
            </a:r>
            <a:r>
              <a:rPr lang="en-US" i="1" dirty="0"/>
              <a:t>Scientists Confront Creationism</a:t>
            </a:r>
            <a:r>
              <a:rPr lang="en-US" dirty="0"/>
              <a:t>, ed. L.R. Godfrey, (New York: W.W. Norton and Co., 1983), p. xxvi.</a:t>
            </a:r>
          </a:p>
          <a:p>
            <a:pPr lvl="2"/>
            <a:r>
              <a:rPr lang="en-US" dirty="0"/>
              <a:t>Exodus 20:9-11</a:t>
            </a:r>
          </a:p>
          <a:p>
            <a:pPr lvl="2"/>
            <a:r>
              <a:rPr lang="en-US" dirty="0"/>
              <a:t>Exodus 31:16-17</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t>7</a:t>
            </a:fld>
            <a:endParaRPr lang="en-US"/>
          </a:p>
        </p:txBody>
      </p:sp>
    </p:spTree>
    <p:extLst>
      <p:ext uri="{BB962C8B-B14F-4D97-AF65-F5344CB8AC3E}">
        <p14:creationId xmlns:p14="http://schemas.microsoft.com/office/powerpoint/2010/main" val="2447533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8</a:t>
            </a:fld>
            <a:endParaRPr lang="en-US"/>
          </a:p>
        </p:txBody>
      </p:sp>
    </p:spTree>
    <p:extLst>
      <p:ext uri="{BB962C8B-B14F-4D97-AF65-F5344CB8AC3E}">
        <p14:creationId xmlns:p14="http://schemas.microsoft.com/office/powerpoint/2010/main" val="3945325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t>9</a:t>
            </a:fld>
            <a:endParaRPr lang="en-US"/>
          </a:p>
        </p:txBody>
      </p:sp>
    </p:spTree>
    <p:extLst>
      <p:ext uri="{BB962C8B-B14F-4D97-AF65-F5344CB8AC3E}">
        <p14:creationId xmlns:p14="http://schemas.microsoft.com/office/powerpoint/2010/main" val="2924285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2492348835"/>
      </p:ext>
    </p:extLst>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3419526202"/>
      </p:ext>
    </p:extLst>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3362179368"/>
      </p:ext>
    </p:extLst>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2718658634"/>
      </p:ext>
    </p:extLst>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68CC3D-B56E-4CB7-96A9-5B6993EB1A0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686772756"/>
      </p:ext>
    </p:extLst>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68CC3D-B56E-4CB7-96A9-5B6993EB1A0F}"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654000747"/>
      </p:ext>
    </p:extLst>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68CC3D-B56E-4CB7-96A9-5B6993EB1A0F}"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2859643359"/>
      </p:ext>
    </p:extLst>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68CC3D-B56E-4CB7-96A9-5B6993EB1A0F}"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3757140301"/>
      </p:ext>
    </p:extLst>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8CC3D-B56E-4CB7-96A9-5B6993EB1A0F}"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558398407"/>
      </p:ext>
    </p:extLst>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8CC3D-B56E-4CB7-96A9-5B6993EB1A0F}"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2804846292"/>
      </p:ext>
    </p:extLst>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8CC3D-B56E-4CB7-96A9-5B6993EB1A0F}"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ECF02-3F9D-4DEF-BFEB-F782E591BF58}" type="slidenum">
              <a:rPr lang="en-US" smtClean="0"/>
              <a:t>‹#›</a:t>
            </a:fld>
            <a:endParaRPr lang="en-US"/>
          </a:p>
        </p:txBody>
      </p:sp>
    </p:spTree>
    <p:extLst>
      <p:ext uri="{BB962C8B-B14F-4D97-AF65-F5344CB8AC3E}">
        <p14:creationId xmlns:p14="http://schemas.microsoft.com/office/powerpoint/2010/main" val="3351563565"/>
      </p:ext>
    </p:extLst>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8CC3D-B56E-4CB7-96A9-5B6993EB1A0F}" type="datetimeFigureOut">
              <a:rPr lang="en-US" smtClean="0"/>
              <a:t>1/29/2014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ECF02-3F9D-4DEF-BFEB-F782E591BF58}" type="slidenum">
              <a:rPr lang="en-US" smtClean="0"/>
              <a:t>‹#›</a:t>
            </a:fld>
            <a:endParaRPr lang="en-US"/>
          </a:p>
        </p:txBody>
      </p:sp>
    </p:spTree>
    <p:extLst>
      <p:ext uri="{BB962C8B-B14F-4D97-AF65-F5344CB8AC3E}">
        <p14:creationId xmlns:p14="http://schemas.microsoft.com/office/powerpoint/2010/main" val="4278725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split orient="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solidFill>
                  <a:schemeClr val="bg1"/>
                </a:solidFill>
              </a:rPr>
              <a:t>Christian Evidences</a:t>
            </a:r>
            <a:endParaRPr lang="en-US" sz="8000" b="1" dirty="0">
              <a:solidFill>
                <a:schemeClr val="bg1"/>
              </a:solidFill>
            </a:endParaRPr>
          </a:p>
        </p:txBody>
      </p:sp>
      <p:sp>
        <p:nvSpPr>
          <p:cNvPr id="3" name="Subtitle 2"/>
          <p:cNvSpPr>
            <a:spLocks noGrp="1"/>
          </p:cNvSpPr>
          <p:nvPr>
            <p:ph type="subTitle" idx="1"/>
          </p:nvPr>
        </p:nvSpPr>
        <p:spPr/>
        <p:txBody>
          <a:bodyPr>
            <a:normAutofit/>
          </a:bodyPr>
          <a:lstStyle/>
          <a:p>
            <a:r>
              <a:rPr lang="en-US" sz="4800" i="1" dirty="0" smtClean="0">
                <a:solidFill>
                  <a:schemeClr val="bg1"/>
                </a:solidFill>
              </a:rPr>
              <a:t>Is there a God?</a:t>
            </a:r>
            <a:endParaRPr lang="en-US" sz="4800" i="1" dirty="0">
              <a:solidFill>
                <a:schemeClr val="bg1"/>
              </a:solidFill>
            </a:endParaRPr>
          </a:p>
        </p:txBody>
      </p:sp>
    </p:spTree>
    <p:extLst>
      <p:ext uri="{BB962C8B-B14F-4D97-AF65-F5344CB8AC3E}">
        <p14:creationId xmlns:p14="http://schemas.microsoft.com/office/powerpoint/2010/main" val="3010797434"/>
      </p:ext>
    </p:extLst>
  </p:cSld>
  <p:clrMapOvr>
    <a:masterClrMapping/>
  </p:clrMapOvr>
  <p:transition spd="med">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Men </a:t>
            </a:r>
            <a:r>
              <a:rPr lang="en-US" sz="6000" b="1" u="sng" dirty="0" smtClean="0"/>
              <a:t>Refuse</a:t>
            </a:r>
            <a:r>
              <a:rPr lang="en-US" sz="6000" b="1" dirty="0" smtClean="0"/>
              <a:t> to Believe!</a:t>
            </a:r>
            <a:endParaRPr lang="en-US" sz="6000" b="1" dirty="0"/>
          </a:p>
        </p:txBody>
      </p:sp>
      <p:sp>
        <p:nvSpPr>
          <p:cNvPr id="3" name="Content Placeholder 2"/>
          <p:cNvSpPr>
            <a:spLocks noGrp="1"/>
          </p:cNvSpPr>
          <p:nvPr>
            <p:ph idx="1"/>
          </p:nvPr>
        </p:nvSpPr>
        <p:spPr>
          <a:xfrm>
            <a:off x="2602522" y="1825625"/>
            <a:ext cx="8751277" cy="4814326"/>
          </a:xfrm>
        </p:spPr>
        <p:txBody>
          <a:bodyPr>
            <a:normAutofit/>
          </a:bodyPr>
          <a:lstStyle/>
          <a:p>
            <a:r>
              <a:rPr lang="en-US" sz="3600" dirty="0"/>
              <a:t>Romans </a:t>
            </a:r>
            <a:r>
              <a:rPr lang="en-US" sz="3600" dirty="0" smtClean="0"/>
              <a:t>1:18-21</a:t>
            </a:r>
          </a:p>
          <a:p>
            <a:r>
              <a:rPr lang="en-US" sz="3600" dirty="0" smtClean="0"/>
              <a:t>His invisible attributes are clearly seen!</a:t>
            </a:r>
          </a:p>
          <a:p>
            <a:pPr lvl="1"/>
            <a:r>
              <a:rPr lang="en-US" sz="3200" dirty="0" smtClean="0"/>
              <a:t>Psalm 19:1-4</a:t>
            </a:r>
          </a:p>
          <a:p>
            <a:pPr lvl="1"/>
            <a:r>
              <a:rPr lang="en-US" sz="3200" dirty="0" smtClean="0"/>
              <a:t>Job 12:7-12</a:t>
            </a:r>
          </a:p>
          <a:p>
            <a:pPr lvl="1"/>
            <a:endParaRPr lang="en-US" sz="3200" dirty="0" smtClean="0"/>
          </a:p>
          <a:p>
            <a:pPr lvl="1"/>
            <a:endParaRPr lang="pt-BR" sz="3200" dirty="0" smtClean="0"/>
          </a:p>
          <a:p>
            <a:endParaRPr lang="en-US" dirty="0"/>
          </a:p>
        </p:txBody>
      </p:sp>
    </p:spTree>
    <p:extLst>
      <p:ext uri="{BB962C8B-B14F-4D97-AF65-F5344CB8AC3E}">
        <p14:creationId xmlns:p14="http://schemas.microsoft.com/office/powerpoint/2010/main" val="844806095"/>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Psalm 19:1-4</a:t>
            </a:r>
          </a:p>
        </p:txBody>
      </p:sp>
      <p:sp>
        <p:nvSpPr>
          <p:cNvPr id="3" name="Content Placeholder 2"/>
          <p:cNvSpPr>
            <a:spLocks noGrp="1"/>
          </p:cNvSpPr>
          <p:nvPr>
            <p:ph idx="1"/>
          </p:nvPr>
        </p:nvSpPr>
        <p:spPr/>
        <p:txBody>
          <a:bodyPr>
            <a:normAutofit lnSpcReduction="10000"/>
          </a:bodyPr>
          <a:lstStyle/>
          <a:p>
            <a:pPr marL="0" indent="0">
              <a:buNone/>
            </a:pPr>
            <a:r>
              <a:rPr lang="en-US" sz="4000" dirty="0" smtClean="0"/>
              <a:t>The heavens declare the glory of  God; And the firmament shows His handiwork. </a:t>
            </a:r>
            <a:r>
              <a:rPr lang="en-US" sz="4000" baseline="30000" dirty="0" smtClean="0"/>
              <a:t>2</a:t>
            </a:r>
            <a:r>
              <a:rPr lang="en-US" sz="4000" dirty="0" smtClean="0"/>
              <a:t> Day unto day utters speech, And night unto night reveals knowledge. </a:t>
            </a:r>
            <a:r>
              <a:rPr lang="en-US" sz="4000" baseline="30000" dirty="0" smtClean="0"/>
              <a:t>3</a:t>
            </a:r>
            <a:r>
              <a:rPr lang="en-US" sz="4000" dirty="0" smtClean="0"/>
              <a:t> There is no speech nor language Where their voice is not heard. </a:t>
            </a:r>
            <a:r>
              <a:rPr lang="en-US" sz="4000" baseline="30000" dirty="0" smtClean="0"/>
              <a:t>4</a:t>
            </a:r>
            <a:r>
              <a:rPr lang="en-US" sz="4000" dirty="0" smtClean="0"/>
              <a:t> Their line has gone out through all the earth, And their words to the end of the world. In them He has set a tabernacle for the sun,</a:t>
            </a:r>
          </a:p>
        </p:txBody>
      </p:sp>
    </p:spTree>
    <p:extLst>
      <p:ext uri="{BB962C8B-B14F-4D97-AF65-F5344CB8AC3E}">
        <p14:creationId xmlns:p14="http://schemas.microsoft.com/office/powerpoint/2010/main" val="1063230438"/>
      </p:ext>
    </p:extLst>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Job 12:7-12</a:t>
            </a:r>
          </a:p>
        </p:txBody>
      </p:sp>
      <p:sp>
        <p:nvSpPr>
          <p:cNvPr id="3" name="Content Placeholder 2"/>
          <p:cNvSpPr>
            <a:spLocks noGrp="1"/>
          </p:cNvSpPr>
          <p:nvPr>
            <p:ph idx="1"/>
          </p:nvPr>
        </p:nvSpPr>
        <p:spPr>
          <a:xfrm>
            <a:off x="838200" y="1448972"/>
            <a:ext cx="10515600" cy="5219113"/>
          </a:xfrm>
        </p:spPr>
        <p:txBody>
          <a:bodyPr>
            <a:normAutofit lnSpcReduction="10000"/>
          </a:bodyPr>
          <a:lstStyle/>
          <a:p>
            <a:pPr marL="0" indent="0">
              <a:buNone/>
            </a:pPr>
            <a:r>
              <a:rPr lang="en-US" sz="4000" dirty="0" smtClean="0"/>
              <a:t>But now ask the beasts, and they will teach you; And the birds of the air, and they will tell you; </a:t>
            </a:r>
            <a:r>
              <a:rPr lang="en-US" sz="4000" baseline="30000" dirty="0" smtClean="0"/>
              <a:t>8</a:t>
            </a:r>
            <a:r>
              <a:rPr lang="en-US" sz="4000" dirty="0" smtClean="0"/>
              <a:t> Or speak to the earth, and it will teach you; And the fish of the sea will explain to you. </a:t>
            </a:r>
            <a:r>
              <a:rPr lang="en-US" sz="4000" baseline="30000" dirty="0" smtClean="0"/>
              <a:t>9</a:t>
            </a:r>
            <a:r>
              <a:rPr lang="en-US" sz="4000" dirty="0" smtClean="0"/>
              <a:t> Who among all these does not know That the hand of the LORD has done this, </a:t>
            </a:r>
            <a:r>
              <a:rPr lang="en-US" sz="4000" baseline="30000" dirty="0" smtClean="0"/>
              <a:t>10</a:t>
            </a:r>
            <a:r>
              <a:rPr lang="en-US" sz="4000" dirty="0" smtClean="0"/>
              <a:t> In whose hand is the life of every living thing, And the breath of all mankind? </a:t>
            </a:r>
            <a:r>
              <a:rPr lang="en-US" sz="4000" baseline="30000" dirty="0" smtClean="0"/>
              <a:t>11</a:t>
            </a:r>
            <a:r>
              <a:rPr lang="en-US" sz="4000" dirty="0" smtClean="0"/>
              <a:t> Does not the ear test words And the mouth taste its food? </a:t>
            </a:r>
            <a:r>
              <a:rPr lang="en-US" sz="4000" baseline="30000" dirty="0" smtClean="0"/>
              <a:t>12</a:t>
            </a:r>
            <a:r>
              <a:rPr lang="en-US" sz="4000" dirty="0" smtClean="0"/>
              <a:t> Wisdom is with aged men, And with length of days, understanding.</a:t>
            </a:r>
          </a:p>
        </p:txBody>
      </p:sp>
    </p:spTree>
    <p:extLst>
      <p:ext uri="{BB962C8B-B14F-4D97-AF65-F5344CB8AC3E}">
        <p14:creationId xmlns:p14="http://schemas.microsoft.com/office/powerpoint/2010/main" val="1015603228"/>
      </p:ext>
    </p:extLst>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Men </a:t>
            </a:r>
            <a:r>
              <a:rPr lang="en-US" sz="6000" b="1" u="sng" dirty="0" smtClean="0"/>
              <a:t>Refuse</a:t>
            </a:r>
            <a:r>
              <a:rPr lang="en-US" sz="6000" b="1" dirty="0" smtClean="0"/>
              <a:t> to Believe!</a:t>
            </a:r>
            <a:endParaRPr lang="en-US" sz="6000" b="1" dirty="0"/>
          </a:p>
        </p:txBody>
      </p:sp>
      <p:sp>
        <p:nvSpPr>
          <p:cNvPr id="3" name="Content Placeholder 2"/>
          <p:cNvSpPr>
            <a:spLocks noGrp="1"/>
          </p:cNvSpPr>
          <p:nvPr>
            <p:ph idx="1"/>
          </p:nvPr>
        </p:nvSpPr>
        <p:spPr>
          <a:xfrm>
            <a:off x="2602522" y="1825625"/>
            <a:ext cx="8751277" cy="2225870"/>
          </a:xfrm>
        </p:spPr>
        <p:txBody>
          <a:bodyPr>
            <a:normAutofit/>
          </a:bodyPr>
          <a:lstStyle/>
          <a:p>
            <a:r>
              <a:rPr lang="en-US" sz="3600" dirty="0"/>
              <a:t>Romans </a:t>
            </a:r>
            <a:r>
              <a:rPr lang="en-US" sz="3600" dirty="0" smtClean="0"/>
              <a:t>1:18-21</a:t>
            </a:r>
          </a:p>
          <a:p>
            <a:r>
              <a:rPr lang="en-US" sz="3600" dirty="0" smtClean="0"/>
              <a:t>His invisible attributes are clearly seen!</a:t>
            </a:r>
          </a:p>
          <a:p>
            <a:pPr lvl="1"/>
            <a:r>
              <a:rPr lang="en-US" sz="3200" dirty="0" smtClean="0"/>
              <a:t>Psalm 19:1-4</a:t>
            </a:r>
          </a:p>
          <a:p>
            <a:pPr lvl="1"/>
            <a:r>
              <a:rPr lang="en-US" sz="3200" dirty="0" smtClean="0"/>
              <a:t>Job 12:7-12</a:t>
            </a:r>
            <a:endParaRPr lang="pt-BR" sz="3200" dirty="0" smtClean="0"/>
          </a:p>
          <a:p>
            <a:endParaRPr lang="en-US" dirty="0"/>
          </a:p>
        </p:txBody>
      </p:sp>
      <p:sp>
        <p:nvSpPr>
          <p:cNvPr id="4" name="Content Placeholder 2"/>
          <p:cNvSpPr txBox="1">
            <a:spLocks/>
          </p:cNvSpPr>
          <p:nvPr/>
        </p:nvSpPr>
        <p:spPr>
          <a:xfrm>
            <a:off x="2600174" y="4650880"/>
            <a:ext cx="8751277" cy="106059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i="1" dirty="0" smtClean="0"/>
              <a:t>Men do not want to submit to God. So they hide behind absurd theories.</a:t>
            </a:r>
            <a:endParaRPr lang="pt-BR" sz="3200" b="1" i="1" dirty="0" smtClean="0"/>
          </a:p>
        </p:txBody>
      </p:sp>
    </p:spTree>
    <p:extLst>
      <p:ext uri="{BB962C8B-B14F-4D97-AF65-F5344CB8AC3E}">
        <p14:creationId xmlns:p14="http://schemas.microsoft.com/office/powerpoint/2010/main" val="355814159"/>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Nebular</a:t>
            </a:r>
            <a:endParaRPr lang="en-US" sz="6000" b="1" dirty="0"/>
          </a:p>
        </p:txBody>
      </p:sp>
      <p:sp>
        <p:nvSpPr>
          <p:cNvPr id="3" name="Content Placeholder 2"/>
          <p:cNvSpPr>
            <a:spLocks noGrp="1"/>
          </p:cNvSpPr>
          <p:nvPr>
            <p:ph idx="1"/>
          </p:nvPr>
        </p:nvSpPr>
        <p:spPr>
          <a:xfrm>
            <a:off x="2602522" y="1825625"/>
            <a:ext cx="8751277" cy="4701784"/>
          </a:xfrm>
        </p:spPr>
        <p:txBody>
          <a:bodyPr>
            <a:noAutofit/>
          </a:bodyPr>
          <a:lstStyle/>
          <a:p>
            <a:pPr marL="0" indent="0">
              <a:buNone/>
            </a:pPr>
            <a:r>
              <a:rPr lang="en-US" sz="3200" dirty="0" smtClean="0"/>
              <a:t>Our star system was formed 4.568 billion years ago when a small part of a </a:t>
            </a:r>
            <a:r>
              <a:rPr lang="en-US" sz="3200" u="sng" dirty="0" smtClean="0"/>
              <a:t>giant molecular cloud </a:t>
            </a:r>
            <a:r>
              <a:rPr lang="en-US" sz="3200" dirty="0" smtClean="0"/>
              <a:t>experienced a gravitational collapse. Most of the collapsing mass collected in the center forming the Sun while the rest flattened into a </a:t>
            </a:r>
            <a:r>
              <a:rPr lang="en-US" sz="3200" dirty="0" err="1" smtClean="0"/>
              <a:t>protoplanetary</a:t>
            </a:r>
            <a:r>
              <a:rPr lang="en-US" sz="3200" dirty="0" smtClean="0"/>
              <a:t> disk, out of which the planets, moons, asteroids, and other small Solar System bodies formed. Since that time, our system has evolved considerably due to collisions between objects, planetary migration and the capturing of extra-solar objects by our own system.</a:t>
            </a:r>
            <a:endParaRPr lang="pt-BR" sz="3200" dirty="0" smtClean="0"/>
          </a:p>
        </p:txBody>
      </p:sp>
    </p:spTree>
    <p:extLst>
      <p:ext uri="{BB962C8B-B14F-4D97-AF65-F5344CB8AC3E}">
        <p14:creationId xmlns:p14="http://schemas.microsoft.com/office/powerpoint/2010/main" val="635027391"/>
      </p:ext>
    </p:extLst>
  </p:cSld>
  <p:clrMapOvr>
    <a:masterClrMapping/>
  </p:clrMapOvr>
  <p:transition spd="med">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err="1" smtClean="0"/>
              <a:t>Planetesimal</a:t>
            </a:r>
            <a:endParaRPr lang="en-US" sz="6000" b="1" dirty="0"/>
          </a:p>
        </p:txBody>
      </p:sp>
      <p:sp>
        <p:nvSpPr>
          <p:cNvPr id="3" name="Content Placeholder 2"/>
          <p:cNvSpPr>
            <a:spLocks noGrp="1"/>
          </p:cNvSpPr>
          <p:nvPr>
            <p:ph idx="1"/>
          </p:nvPr>
        </p:nvSpPr>
        <p:spPr>
          <a:xfrm>
            <a:off x="2602522" y="1825625"/>
            <a:ext cx="8751277" cy="4701784"/>
          </a:xfrm>
        </p:spPr>
        <p:txBody>
          <a:bodyPr>
            <a:noAutofit/>
          </a:bodyPr>
          <a:lstStyle/>
          <a:p>
            <a:pPr marL="0" indent="0">
              <a:buNone/>
            </a:pPr>
            <a:r>
              <a:rPr lang="en-US" sz="4000" dirty="0" smtClean="0"/>
              <a:t>An </a:t>
            </a:r>
            <a:r>
              <a:rPr lang="en-US" sz="4000" u="sng" dirty="0" smtClean="0"/>
              <a:t>intruder star</a:t>
            </a:r>
            <a:r>
              <a:rPr lang="en-US" sz="4000" dirty="0" smtClean="0"/>
              <a:t> from somewhere else in our galaxy came near the Sun, and as it did, the gravitational forces that were generated produced tidal forces that tore material out of the Sun which became the solar system.</a:t>
            </a:r>
            <a:endParaRPr lang="pt-BR" sz="4000" dirty="0" smtClean="0"/>
          </a:p>
        </p:txBody>
      </p:sp>
    </p:spTree>
    <p:extLst>
      <p:ext uri="{BB962C8B-B14F-4D97-AF65-F5344CB8AC3E}">
        <p14:creationId xmlns:p14="http://schemas.microsoft.com/office/powerpoint/2010/main" val="2022966083"/>
      </p:ext>
    </p:extLst>
  </p:cSld>
  <p:clrMapOvr>
    <a:masterClrMapping/>
  </p:clrMapOvr>
  <p:transition spd="med">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Big Bang</a:t>
            </a:r>
            <a:endParaRPr lang="en-US" sz="6000" b="1" dirty="0"/>
          </a:p>
        </p:txBody>
      </p:sp>
      <p:sp>
        <p:nvSpPr>
          <p:cNvPr id="3" name="Content Placeholder 2"/>
          <p:cNvSpPr>
            <a:spLocks noGrp="1"/>
          </p:cNvSpPr>
          <p:nvPr>
            <p:ph idx="1"/>
          </p:nvPr>
        </p:nvSpPr>
        <p:spPr>
          <a:xfrm>
            <a:off x="2602522" y="1825625"/>
            <a:ext cx="8751277" cy="3477895"/>
          </a:xfrm>
        </p:spPr>
        <p:txBody>
          <a:bodyPr>
            <a:noAutofit/>
          </a:bodyPr>
          <a:lstStyle/>
          <a:p>
            <a:pPr marL="0" indent="0">
              <a:buNone/>
            </a:pPr>
            <a:r>
              <a:rPr lang="en-US" sz="4000" dirty="0" smtClean="0"/>
              <a:t>10 billion to 20 billion years ago, a massive blast allowed all the universe's known </a:t>
            </a:r>
            <a:r>
              <a:rPr lang="en-US" sz="4000" u="sng" dirty="0" smtClean="0"/>
              <a:t>matter and energy</a:t>
            </a:r>
            <a:r>
              <a:rPr lang="en-US" sz="4000" dirty="0" smtClean="0"/>
              <a:t>—even space and time themselves—to spring from some ancient and unknown type of energy.</a:t>
            </a:r>
            <a:endParaRPr lang="pt-BR" sz="4000" dirty="0" smtClean="0"/>
          </a:p>
        </p:txBody>
      </p:sp>
    </p:spTree>
    <p:extLst>
      <p:ext uri="{BB962C8B-B14F-4D97-AF65-F5344CB8AC3E}">
        <p14:creationId xmlns:p14="http://schemas.microsoft.com/office/powerpoint/2010/main" val="677079636"/>
      </p:ext>
    </p:extLst>
  </p:cSld>
  <p:clrMapOvr>
    <a:masterClrMapping/>
  </p:clrMapOvr>
  <p:transition spd="med">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Ancient Astronaut</a:t>
            </a:r>
            <a:endParaRPr lang="en-US" sz="6000" b="1" dirty="0"/>
          </a:p>
        </p:txBody>
      </p:sp>
      <p:sp>
        <p:nvSpPr>
          <p:cNvPr id="3" name="Content Placeholder 2"/>
          <p:cNvSpPr>
            <a:spLocks noGrp="1"/>
          </p:cNvSpPr>
          <p:nvPr>
            <p:ph idx="1"/>
          </p:nvPr>
        </p:nvSpPr>
        <p:spPr>
          <a:xfrm>
            <a:off x="2602522" y="1825625"/>
            <a:ext cx="8751277" cy="1944517"/>
          </a:xfrm>
        </p:spPr>
        <p:txBody>
          <a:bodyPr>
            <a:noAutofit/>
          </a:bodyPr>
          <a:lstStyle/>
          <a:p>
            <a:pPr marL="0" indent="0">
              <a:buNone/>
            </a:pPr>
            <a:r>
              <a:rPr lang="en-US" sz="4000" dirty="0" smtClean="0"/>
              <a:t>Humans are either descendants or creations of </a:t>
            </a:r>
            <a:r>
              <a:rPr lang="en-US" sz="4000" u="sng" dirty="0" smtClean="0"/>
              <a:t>beings who landed</a:t>
            </a:r>
            <a:r>
              <a:rPr lang="en-US" sz="4000" i="1" dirty="0" smtClean="0"/>
              <a:t> </a:t>
            </a:r>
            <a:r>
              <a:rPr lang="en-US" sz="4000" dirty="0" smtClean="0"/>
              <a:t>on Earth millennia ago.</a:t>
            </a:r>
            <a:endParaRPr lang="pt-BR" sz="4000" dirty="0" smtClean="0"/>
          </a:p>
        </p:txBody>
      </p:sp>
    </p:spTree>
    <p:extLst>
      <p:ext uri="{BB962C8B-B14F-4D97-AF65-F5344CB8AC3E}">
        <p14:creationId xmlns:p14="http://schemas.microsoft.com/office/powerpoint/2010/main" val="181137382"/>
      </p:ext>
    </p:extLst>
  </p:cSld>
  <p:clrMapOvr>
    <a:masterClrMapping/>
  </p:clrMapOvr>
  <p:transition spd="med">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How did this happen?</a:t>
            </a:r>
            <a:endParaRPr lang="en-US" sz="6000" b="1"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8358" y="1690688"/>
            <a:ext cx="6715270" cy="4883833"/>
          </a:xfrm>
          <a:prstGeom prst="rect">
            <a:avLst/>
          </a:prstGeom>
          <a:ln w="76200">
            <a:solidFill>
              <a:schemeClr val="accent1">
                <a:lumMod val="75000"/>
              </a:schemeClr>
            </a:solidFill>
          </a:ln>
        </p:spPr>
      </p:pic>
      <p:sp>
        <p:nvSpPr>
          <p:cNvPr id="6" name="TextBox 5"/>
          <p:cNvSpPr txBox="1"/>
          <p:nvPr/>
        </p:nvSpPr>
        <p:spPr>
          <a:xfrm>
            <a:off x="1216854" y="1962779"/>
            <a:ext cx="11418277" cy="4339650"/>
          </a:xfrm>
          <a:prstGeom prst="rect">
            <a:avLst/>
          </a:prstGeom>
          <a:noFill/>
          <a:effectLst>
            <a:glow rad="1473200">
              <a:schemeClr val="accent5">
                <a:satMod val="175000"/>
                <a:alpha val="89000"/>
              </a:schemeClr>
            </a:glow>
          </a:effectLst>
        </p:spPr>
        <p:txBody>
          <a:bodyPr wrap="square" rtlCol="0">
            <a:spAutoFit/>
          </a:bodyPr>
          <a:lstStyle/>
          <a:p>
            <a:pPr algn="ctr"/>
            <a:r>
              <a:rPr lang="en-US" sz="13800" b="1" dirty="0" smtClean="0">
                <a:solidFill>
                  <a:srgbClr val="0070C0"/>
                </a:solidFill>
              </a:rPr>
              <a:t>Someone Made It!</a:t>
            </a:r>
            <a:endParaRPr lang="en-US" sz="13800" b="1" dirty="0">
              <a:solidFill>
                <a:srgbClr val="0070C0"/>
              </a:solidFill>
            </a:endParaRPr>
          </a:p>
        </p:txBody>
      </p:sp>
    </p:spTree>
    <p:extLst>
      <p:ext uri="{BB962C8B-B14F-4D97-AF65-F5344CB8AC3E}">
        <p14:creationId xmlns:p14="http://schemas.microsoft.com/office/powerpoint/2010/main" val="3349929673"/>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What about morals?</a:t>
            </a:r>
            <a:endParaRPr lang="en-US" sz="6000" b="1" dirty="0"/>
          </a:p>
        </p:txBody>
      </p:sp>
      <p:sp>
        <p:nvSpPr>
          <p:cNvPr id="3" name="Content Placeholder 2"/>
          <p:cNvSpPr>
            <a:spLocks noGrp="1"/>
          </p:cNvSpPr>
          <p:nvPr>
            <p:ph idx="1"/>
          </p:nvPr>
        </p:nvSpPr>
        <p:spPr>
          <a:xfrm>
            <a:off x="2602522" y="1825625"/>
            <a:ext cx="8751277" cy="4659581"/>
          </a:xfrm>
        </p:spPr>
        <p:txBody>
          <a:bodyPr>
            <a:noAutofit/>
          </a:bodyPr>
          <a:lstStyle/>
          <a:p>
            <a:r>
              <a:rPr lang="en-US" sz="4000" dirty="0" smtClean="0"/>
              <a:t>Romans 2:12-16</a:t>
            </a:r>
          </a:p>
          <a:p>
            <a:r>
              <a:rPr lang="en-US" sz="4000" dirty="0" smtClean="0"/>
              <a:t>Psalm 89:14 – </a:t>
            </a:r>
            <a:r>
              <a:rPr lang="en-US" sz="4000" i="1" dirty="0" smtClean="0"/>
              <a:t>“Righteousness </a:t>
            </a:r>
            <a:r>
              <a:rPr lang="en-US" sz="4000" i="1" dirty="0"/>
              <a:t>and justice are the foundation of Your throne; Mercy and truth go before Your face</a:t>
            </a:r>
            <a:r>
              <a:rPr lang="en-US" sz="4000" i="1" dirty="0" smtClean="0"/>
              <a:t>.”</a:t>
            </a:r>
            <a:endParaRPr lang="en-US" sz="4000" i="1" dirty="0" smtClean="0"/>
          </a:p>
          <a:p>
            <a:pPr marL="0" indent="0">
              <a:buNone/>
            </a:pPr>
            <a:endParaRPr lang="en-US" sz="3200" dirty="0" smtClean="0"/>
          </a:p>
        </p:txBody>
      </p:sp>
    </p:spTree>
    <p:extLst>
      <p:ext uri="{BB962C8B-B14F-4D97-AF65-F5344CB8AC3E}">
        <p14:creationId xmlns:p14="http://schemas.microsoft.com/office/powerpoint/2010/main" val="205535475"/>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We believe so!</a:t>
            </a:r>
            <a:endParaRPr lang="en-US" sz="6000" b="1" dirty="0"/>
          </a:p>
        </p:txBody>
      </p:sp>
      <p:sp>
        <p:nvSpPr>
          <p:cNvPr id="3" name="Content Placeholder 2"/>
          <p:cNvSpPr>
            <a:spLocks noGrp="1"/>
          </p:cNvSpPr>
          <p:nvPr>
            <p:ph idx="1"/>
          </p:nvPr>
        </p:nvSpPr>
        <p:spPr>
          <a:xfrm>
            <a:off x="2602522" y="1825625"/>
            <a:ext cx="8751277" cy="4351338"/>
          </a:xfrm>
        </p:spPr>
        <p:txBody>
          <a:bodyPr/>
          <a:lstStyle/>
          <a:p>
            <a:r>
              <a:rPr lang="pt-BR" sz="3600" dirty="0" smtClean="0"/>
              <a:t>Genesis 1:1; Nehemiah 9:6; Psalm 33:6-9; Hebrews 3:4</a:t>
            </a:r>
          </a:p>
          <a:p>
            <a:endParaRPr lang="en-US" dirty="0"/>
          </a:p>
        </p:txBody>
      </p:sp>
    </p:spTree>
    <p:extLst>
      <p:ext uri="{BB962C8B-B14F-4D97-AF65-F5344CB8AC3E}">
        <p14:creationId xmlns:p14="http://schemas.microsoft.com/office/powerpoint/2010/main" val="943954869"/>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God is the creator!</a:t>
            </a:r>
            <a:endParaRPr lang="en-US" sz="6000" b="1" dirty="0"/>
          </a:p>
        </p:txBody>
      </p:sp>
      <p:sp>
        <p:nvSpPr>
          <p:cNvPr id="3" name="Content Placeholder 2"/>
          <p:cNvSpPr>
            <a:spLocks noGrp="1"/>
          </p:cNvSpPr>
          <p:nvPr>
            <p:ph idx="1"/>
          </p:nvPr>
        </p:nvSpPr>
        <p:spPr>
          <a:xfrm>
            <a:off x="2602522" y="1825625"/>
            <a:ext cx="8751277" cy="4659581"/>
          </a:xfrm>
        </p:spPr>
        <p:txBody>
          <a:bodyPr>
            <a:noAutofit/>
          </a:bodyPr>
          <a:lstStyle/>
          <a:p>
            <a:pPr marL="0" indent="0">
              <a:buNone/>
            </a:pPr>
            <a:r>
              <a:rPr lang="en-US" sz="3200" dirty="0" smtClean="0"/>
              <a:t>God can accomplish anything.</a:t>
            </a:r>
          </a:p>
          <a:p>
            <a:r>
              <a:rPr lang="en-US" sz="3200" dirty="0" smtClean="0"/>
              <a:t>Jeremiah 32:17</a:t>
            </a:r>
          </a:p>
          <a:p>
            <a:r>
              <a:rPr lang="en-US" sz="3200" dirty="0" smtClean="0"/>
              <a:t>Job 42:2</a:t>
            </a:r>
          </a:p>
          <a:p>
            <a:pPr marL="0" indent="0">
              <a:buNone/>
            </a:pPr>
            <a:endParaRPr lang="en-US" sz="3200" dirty="0" smtClean="0"/>
          </a:p>
        </p:txBody>
      </p:sp>
    </p:spTree>
    <p:extLst>
      <p:ext uri="{BB962C8B-B14F-4D97-AF65-F5344CB8AC3E}">
        <p14:creationId xmlns:p14="http://schemas.microsoft.com/office/powerpoint/2010/main" val="26016626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Jeremiah 32:17</a:t>
            </a:r>
          </a:p>
        </p:txBody>
      </p:sp>
      <p:sp>
        <p:nvSpPr>
          <p:cNvPr id="3" name="Content Placeholder 2"/>
          <p:cNvSpPr>
            <a:spLocks noGrp="1"/>
          </p:cNvSpPr>
          <p:nvPr>
            <p:ph idx="1"/>
          </p:nvPr>
        </p:nvSpPr>
        <p:spPr/>
        <p:txBody>
          <a:bodyPr>
            <a:normAutofit/>
          </a:bodyPr>
          <a:lstStyle/>
          <a:p>
            <a:pPr marL="0" indent="0">
              <a:buNone/>
            </a:pPr>
            <a:r>
              <a:rPr lang="en-US" sz="4000" dirty="0" smtClean="0"/>
              <a:t>Ah, Lord GOD! Behold, You have made the heavens and the earth by Your great power and outstretched arm. </a:t>
            </a:r>
            <a:r>
              <a:rPr lang="en-US" sz="4000" u="sng" dirty="0" smtClean="0"/>
              <a:t>There is nothing</a:t>
            </a:r>
            <a:r>
              <a:rPr lang="en-US" sz="4000" dirty="0" smtClean="0"/>
              <a:t> too hard for You.</a:t>
            </a:r>
          </a:p>
        </p:txBody>
      </p:sp>
    </p:spTree>
    <p:extLst>
      <p:ext uri="{BB962C8B-B14F-4D97-AF65-F5344CB8AC3E}">
        <p14:creationId xmlns:p14="http://schemas.microsoft.com/office/powerpoint/2010/main" val="1230304202"/>
      </p:ext>
    </p:extLst>
  </p:cSld>
  <p:clrMapOvr>
    <a:masterClrMapping/>
  </p:clrMapOvr>
  <p:transition spd="med">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Job 42:2</a:t>
            </a:r>
          </a:p>
        </p:txBody>
      </p:sp>
      <p:sp>
        <p:nvSpPr>
          <p:cNvPr id="3" name="Content Placeholder 2"/>
          <p:cNvSpPr>
            <a:spLocks noGrp="1"/>
          </p:cNvSpPr>
          <p:nvPr>
            <p:ph idx="1"/>
          </p:nvPr>
        </p:nvSpPr>
        <p:spPr/>
        <p:txBody>
          <a:bodyPr>
            <a:normAutofit/>
          </a:bodyPr>
          <a:lstStyle/>
          <a:p>
            <a:pPr marL="0" indent="0">
              <a:buNone/>
            </a:pPr>
            <a:r>
              <a:rPr lang="en-US" sz="4000" dirty="0" smtClean="0"/>
              <a:t>I know that You can do </a:t>
            </a:r>
            <a:r>
              <a:rPr lang="en-US" sz="4000" u="sng" dirty="0" smtClean="0"/>
              <a:t>everything</a:t>
            </a:r>
            <a:r>
              <a:rPr lang="en-US" sz="4000" dirty="0" smtClean="0"/>
              <a:t>, And that </a:t>
            </a:r>
            <a:r>
              <a:rPr lang="en-US" sz="4000" u="sng" dirty="0" smtClean="0"/>
              <a:t>no purpose</a:t>
            </a:r>
            <a:r>
              <a:rPr lang="en-US" sz="4000" dirty="0" smtClean="0"/>
              <a:t> of Yours can be withheld from You.</a:t>
            </a:r>
          </a:p>
        </p:txBody>
      </p:sp>
    </p:spTree>
    <p:extLst>
      <p:ext uri="{BB962C8B-B14F-4D97-AF65-F5344CB8AC3E}">
        <p14:creationId xmlns:p14="http://schemas.microsoft.com/office/powerpoint/2010/main" val="3068311728"/>
      </p:ext>
    </p:extLst>
  </p:cSld>
  <p:clrMapOvr>
    <a:masterClrMapping/>
  </p:clrMapOvr>
  <p:transition spd="med">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God is the creator!</a:t>
            </a:r>
            <a:endParaRPr lang="en-US" sz="6000" b="1" dirty="0"/>
          </a:p>
        </p:txBody>
      </p:sp>
      <p:sp>
        <p:nvSpPr>
          <p:cNvPr id="3" name="Content Placeholder 2"/>
          <p:cNvSpPr>
            <a:spLocks noGrp="1"/>
          </p:cNvSpPr>
          <p:nvPr>
            <p:ph idx="1"/>
          </p:nvPr>
        </p:nvSpPr>
        <p:spPr>
          <a:xfrm>
            <a:off x="2602522" y="1825625"/>
            <a:ext cx="8751277" cy="4659581"/>
          </a:xfrm>
        </p:spPr>
        <p:txBody>
          <a:bodyPr>
            <a:noAutofit/>
          </a:bodyPr>
          <a:lstStyle/>
          <a:p>
            <a:pPr marL="0" indent="0">
              <a:buNone/>
            </a:pPr>
            <a:r>
              <a:rPr lang="en-US" sz="3200" dirty="0" smtClean="0"/>
              <a:t>God can accomplish anything.</a:t>
            </a:r>
          </a:p>
          <a:p>
            <a:r>
              <a:rPr lang="en-US" sz="3200" dirty="0" smtClean="0"/>
              <a:t>Jeremiah 32:17</a:t>
            </a:r>
          </a:p>
          <a:p>
            <a:r>
              <a:rPr lang="en-US" sz="3200" dirty="0" smtClean="0"/>
              <a:t>Job 42:2</a:t>
            </a:r>
          </a:p>
          <a:p>
            <a:pPr marL="0" indent="0">
              <a:buNone/>
            </a:pPr>
            <a:r>
              <a:rPr lang="en-US" sz="3200" dirty="0" smtClean="0"/>
              <a:t>But who created God?</a:t>
            </a:r>
          </a:p>
          <a:p>
            <a:r>
              <a:rPr lang="en-US" sz="3200" dirty="0" smtClean="0"/>
              <a:t>Genesis 1:1</a:t>
            </a:r>
          </a:p>
          <a:p>
            <a:r>
              <a:rPr lang="en-US" sz="3200" dirty="0" smtClean="0"/>
              <a:t>Revelation 1:8</a:t>
            </a:r>
          </a:p>
          <a:p>
            <a:r>
              <a:rPr lang="en-US" sz="3200" dirty="0" smtClean="0"/>
              <a:t>Psalm 90:2</a:t>
            </a:r>
          </a:p>
          <a:p>
            <a:pPr marL="0" indent="0">
              <a:buNone/>
            </a:pPr>
            <a:endParaRPr lang="pt-BR" sz="3200" dirty="0" smtClean="0"/>
          </a:p>
        </p:txBody>
      </p:sp>
    </p:spTree>
    <p:extLst>
      <p:ext uri="{BB962C8B-B14F-4D97-AF65-F5344CB8AC3E}">
        <p14:creationId xmlns:p14="http://schemas.microsoft.com/office/powerpoint/2010/main" val="98063721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Genesis 1:1</a:t>
            </a:r>
            <a:endParaRPr lang="en-US" sz="6000" b="1" dirty="0"/>
          </a:p>
        </p:txBody>
      </p:sp>
      <p:sp>
        <p:nvSpPr>
          <p:cNvPr id="3" name="Content Placeholder 2"/>
          <p:cNvSpPr>
            <a:spLocks noGrp="1"/>
          </p:cNvSpPr>
          <p:nvPr>
            <p:ph idx="1"/>
          </p:nvPr>
        </p:nvSpPr>
        <p:spPr>
          <a:xfrm>
            <a:off x="838200" y="1825625"/>
            <a:ext cx="10515600" cy="1241132"/>
          </a:xfrm>
        </p:spPr>
        <p:txBody>
          <a:bodyPr>
            <a:normAutofit/>
          </a:bodyPr>
          <a:lstStyle/>
          <a:p>
            <a:pPr marL="0" indent="0">
              <a:buNone/>
            </a:pPr>
            <a:r>
              <a:rPr lang="en-US" sz="4000" u="sng" dirty="0" smtClean="0"/>
              <a:t>In the beginning </a:t>
            </a:r>
            <a:r>
              <a:rPr lang="en-US" sz="4000" dirty="0" smtClean="0"/>
              <a:t>God created the heavens and the earth.</a:t>
            </a:r>
          </a:p>
        </p:txBody>
      </p:sp>
    </p:spTree>
    <p:extLst>
      <p:ext uri="{BB962C8B-B14F-4D97-AF65-F5344CB8AC3E}">
        <p14:creationId xmlns:p14="http://schemas.microsoft.com/office/powerpoint/2010/main" val="4213502982"/>
      </p:ext>
    </p:extLst>
  </p:cSld>
  <p:clrMapOvr>
    <a:masterClrMapping/>
  </p:clrMapOvr>
  <p:transition spd="med">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Revelation 1:8</a:t>
            </a:r>
          </a:p>
        </p:txBody>
      </p:sp>
      <p:sp>
        <p:nvSpPr>
          <p:cNvPr id="3" name="Content Placeholder 2"/>
          <p:cNvSpPr>
            <a:spLocks noGrp="1"/>
          </p:cNvSpPr>
          <p:nvPr>
            <p:ph idx="1"/>
          </p:nvPr>
        </p:nvSpPr>
        <p:spPr/>
        <p:txBody>
          <a:bodyPr>
            <a:normAutofit/>
          </a:bodyPr>
          <a:lstStyle/>
          <a:p>
            <a:pPr marL="0" indent="0">
              <a:buNone/>
            </a:pPr>
            <a:r>
              <a:rPr lang="en-US" sz="4000" dirty="0" smtClean="0"/>
              <a:t>“I am the Alpha and the Omega, the Beginning and the End,” says the Lord, “who is and who was and who is to come, the Almighty.”</a:t>
            </a:r>
          </a:p>
        </p:txBody>
      </p:sp>
    </p:spTree>
    <p:extLst>
      <p:ext uri="{BB962C8B-B14F-4D97-AF65-F5344CB8AC3E}">
        <p14:creationId xmlns:p14="http://schemas.microsoft.com/office/powerpoint/2010/main" val="1051003555"/>
      </p:ext>
    </p:extLst>
  </p:cSld>
  <p:clrMapOvr>
    <a:masterClrMapping/>
  </p:clrMapOvr>
  <p:transition spd="med">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Psalm 90:2</a:t>
            </a:r>
          </a:p>
        </p:txBody>
      </p:sp>
      <p:sp>
        <p:nvSpPr>
          <p:cNvPr id="3" name="Content Placeholder 2"/>
          <p:cNvSpPr>
            <a:spLocks noGrp="1"/>
          </p:cNvSpPr>
          <p:nvPr>
            <p:ph idx="1"/>
          </p:nvPr>
        </p:nvSpPr>
        <p:spPr/>
        <p:txBody>
          <a:bodyPr>
            <a:normAutofit/>
          </a:bodyPr>
          <a:lstStyle/>
          <a:p>
            <a:pPr marL="0" indent="0">
              <a:buNone/>
            </a:pPr>
            <a:r>
              <a:rPr lang="en-US" sz="4000" dirty="0" smtClean="0"/>
              <a:t>Before the mountains were brought forth, Or ever You had formed the earth and the world, Even from everlasting to everlasting, You are God.</a:t>
            </a:r>
          </a:p>
        </p:txBody>
      </p:sp>
    </p:spTree>
    <p:extLst>
      <p:ext uri="{BB962C8B-B14F-4D97-AF65-F5344CB8AC3E}">
        <p14:creationId xmlns:p14="http://schemas.microsoft.com/office/powerpoint/2010/main" val="1748622302"/>
      </p:ext>
    </p:extLst>
  </p:cSld>
  <p:clrMapOvr>
    <a:masterClrMapping/>
  </p:clrMapOvr>
  <p:transition spd="med">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Conclusion</a:t>
            </a:r>
            <a:endParaRPr lang="en-US" sz="6000" b="1" dirty="0"/>
          </a:p>
        </p:txBody>
      </p:sp>
      <p:sp>
        <p:nvSpPr>
          <p:cNvPr id="3" name="Content Placeholder 2"/>
          <p:cNvSpPr>
            <a:spLocks noGrp="1"/>
          </p:cNvSpPr>
          <p:nvPr>
            <p:ph idx="1"/>
          </p:nvPr>
        </p:nvSpPr>
        <p:spPr>
          <a:xfrm>
            <a:off x="2602522" y="1825625"/>
            <a:ext cx="8751277" cy="4659581"/>
          </a:xfrm>
        </p:spPr>
        <p:txBody>
          <a:bodyPr>
            <a:noAutofit/>
          </a:bodyPr>
          <a:lstStyle/>
          <a:p>
            <a:r>
              <a:rPr lang="en-US" sz="4000" dirty="0"/>
              <a:t>T</a:t>
            </a:r>
            <a:r>
              <a:rPr lang="en-US" sz="4000" dirty="0" smtClean="0"/>
              <a:t>here has to be a creator.</a:t>
            </a:r>
          </a:p>
          <a:p>
            <a:r>
              <a:rPr lang="en-US" sz="4000" dirty="0" smtClean="0"/>
              <a:t>God exhibits all the attributes needed to accomplish these things.</a:t>
            </a:r>
          </a:p>
          <a:p>
            <a:r>
              <a:rPr lang="en-US" sz="4000" dirty="0" smtClean="0"/>
              <a:t>There is supporting evidence of God’s existence. </a:t>
            </a:r>
            <a:r>
              <a:rPr lang="en-US" sz="4000" i="1" dirty="0" smtClean="0"/>
              <a:t>“The heavens declare the glory of God”</a:t>
            </a:r>
            <a:r>
              <a:rPr lang="en-US" sz="4000" dirty="0" smtClean="0"/>
              <a:t> (Psalm 19:1).</a:t>
            </a:r>
          </a:p>
          <a:p>
            <a:pPr marL="0" indent="0">
              <a:buNone/>
            </a:pPr>
            <a:endParaRPr lang="en-US" sz="3200" dirty="0" smtClean="0"/>
          </a:p>
        </p:txBody>
      </p:sp>
    </p:spTree>
    <p:extLst>
      <p:ext uri="{BB962C8B-B14F-4D97-AF65-F5344CB8AC3E}">
        <p14:creationId xmlns:p14="http://schemas.microsoft.com/office/powerpoint/2010/main" val="3967517044"/>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610601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n-US" sz="9600" b="1" dirty="0" smtClean="0"/>
              <a:t>GOD EXISTS!</a:t>
            </a:r>
            <a:br>
              <a:rPr lang="en-US" sz="9600" b="1" dirty="0" smtClean="0"/>
            </a:br>
            <a:r>
              <a:rPr lang="en-US" sz="9600" b="1" dirty="0" smtClean="0"/>
              <a:t>Will you obey Him?</a:t>
            </a:r>
            <a:endParaRPr lang="en-US" sz="9600" b="1" dirty="0"/>
          </a:p>
        </p:txBody>
      </p:sp>
    </p:spTree>
    <p:extLst>
      <p:ext uri="{BB962C8B-B14F-4D97-AF65-F5344CB8AC3E}">
        <p14:creationId xmlns:p14="http://schemas.microsoft.com/office/powerpoint/2010/main" val="1083000559"/>
      </p:ext>
    </p:extLst>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Genesis 1:1</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In the beginning God created the heavens and the earth.</a:t>
            </a:r>
          </a:p>
        </p:txBody>
      </p:sp>
    </p:spTree>
    <p:extLst>
      <p:ext uri="{BB962C8B-B14F-4D97-AF65-F5344CB8AC3E}">
        <p14:creationId xmlns:p14="http://schemas.microsoft.com/office/powerpoint/2010/main" val="2609081392"/>
      </p:ext>
    </p:extLst>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Nehemiah 9:6</a:t>
            </a:r>
            <a:endParaRPr lang="en-US" sz="6000" b="1" dirty="0"/>
          </a:p>
        </p:txBody>
      </p:sp>
      <p:sp>
        <p:nvSpPr>
          <p:cNvPr id="3" name="Content Placeholder 2"/>
          <p:cNvSpPr>
            <a:spLocks noGrp="1"/>
          </p:cNvSpPr>
          <p:nvPr>
            <p:ph idx="1"/>
          </p:nvPr>
        </p:nvSpPr>
        <p:spPr/>
        <p:txBody>
          <a:bodyPr/>
          <a:lstStyle/>
          <a:p>
            <a:pPr marL="0" indent="0">
              <a:buNone/>
            </a:pPr>
            <a:r>
              <a:rPr lang="en-US" sz="4000" dirty="0" smtClean="0"/>
              <a:t>You alone are the LORD; You have made heaven, The heaven of heavens, with all their host, The earth and everything on it, The seas and all that is in them, And You preserve them all. The host of heaven worships You.</a:t>
            </a:r>
          </a:p>
          <a:p>
            <a:endParaRPr lang="en-US" dirty="0"/>
          </a:p>
        </p:txBody>
      </p:sp>
    </p:spTree>
    <p:extLst>
      <p:ext uri="{BB962C8B-B14F-4D97-AF65-F5344CB8AC3E}">
        <p14:creationId xmlns:p14="http://schemas.microsoft.com/office/powerpoint/2010/main" val="1210478576"/>
      </p:ext>
    </p:extLst>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Psalm 33:6-9</a:t>
            </a:r>
            <a:endParaRPr lang="en-US" sz="6000" b="1" dirty="0"/>
          </a:p>
        </p:txBody>
      </p:sp>
      <p:sp>
        <p:nvSpPr>
          <p:cNvPr id="3" name="Content Placeholder 2"/>
          <p:cNvSpPr>
            <a:spLocks noGrp="1"/>
          </p:cNvSpPr>
          <p:nvPr>
            <p:ph idx="1"/>
          </p:nvPr>
        </p:nvSpPr>
        <p:spPr>
          <a:xfrm>
            <a:off x="838200" y="1825625"/>
            <a:ext cx="10515600" cy="4800258"/>
          </a:xfrm>
        </p:spPr>
        <p:txBody>
          <a:bodyPr>
            <a:noAutofit/>
          </a:bodyPr>
          <a:lstStyle/>
          <a:p>
            <a:pPr marL="0" indent="0">
              <a:buNone/>
            </a:pPr>
            <a:r>
              <a:rPr lang="en-US" sz="4000" dirty="0" smtClean="0"/>
              <a:t>By the word of the LORD the heavens were made, And all the host of them by the breath of His mouth. </a:t>
            </a:r>
            <a:r>
              <a:rPr lang="en-US" sz="4000" baseline="30000" dirty="0" smtClean="0"/>
              <a:t>7</a:t>
            </a:r>
            <a:r>
              <a:rPr lang="en-US" sz="4000" dirty="0" smtClean="0"/>
              <a:t> He gathers the waters of the sea together as a heap; He lays up the deep in storehouses. </a:t>
            </a:r>
            <a:r>
              <a:rPr lang="en-US" sz="4000" baseline="30000" dirty="0" smtClean="0"/>
              <a:t>8</a:t>
            </a:r>
            <a:r>
              <a:rPr lang="en-US" sz="4000" dirty="0" smtClean="0"/>
              <a:t> Let all the earth fear the LORD; Let all the inhabitants of the world stand in awe of Him. </a:t>
            </a:r>
            <a:r>
              <a:rPr lang="en-US" sz="4000" baseline="30000" dirty="0" smtClean="0"/>
              <a:t>9</a:t>
            </a:r>
            <a:r>
              <a:rPr lang="en-US" sz="4000" dirty="0" smtClean="0"/>
              <a:t> For He spoke, and it was done; He commanded, and it stood fast.</a:t>
            </a:r>
          </a:p>
        </p:txBody>
      </p:sp>
    </p:spTree>
    <p:extLst>
      <p:ext uri="{BB962C8B-B14F-4D97-AF65-F5344CB8AC3E}">
        <p14:creationId xmlns:p14="http://schemas.microsoft.com/office/powerpoint/2010/main" val="517833484"/>
      </p:ext>
    </p:extLst>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Hebrews 3:4</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For every house is built by someone, but He who built all things is God.</a:t>
            </a:r>
            <a:endParaRPr lang="en-US" sz="4000" dirty="0"/>
          </a:p>
        </p:txBody>
      </p:sp>
    </p:spTree>
    <p:extLst>
      <p:ext uri="{BB962C8B-B14F-4D97-AF65-F5344CB8AC3E}">
        <p14:creationId xmlns:p14="http://schemas.microsoft.com/office/powerpoint/2010/main" val="881335650"/>
      </p:ext>
    </p:extLst>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We believe so!</a:t>
            </a:r>
            <a:endParaRPr lang="en-US" sz="6000" b="1" dirty="0"/>
          </a:p>
        </p:txBody>
      </p:sp>
      <p:sp>
        <p:nvSpPr>
          <p:cNvPr id="3" name="Content Placeholder 2"/>
          <p:cNvSpPr>
            <a:spLocks noGrp="1"/>
          </p:cNvSpPr>
          <p:nvPr>
            <p:ph idx="1"/>
          </p:nvPr>
        </p:nvSpPr>
        <p:spPr>
          <a:xfrm>
            <a:off x="2602522" y="1825625"/>
            <a:ext cx="8751277" cy="4814326"/>
          </a:xfrm>
        </p:spPr>
        <p:txBody>
          <a:bodyPr>
            <a:normAutofit/>
          </a:bodyPr>
          <a:lstStyle/>
          <a:p>
            <a:r>
              <a:rPr lang="pt-BR" sz="3600" dirty="0" smtClean="0"/>
              <a:t>Genesis 1:1; Nehemiah 9:6; Psalm 33:6-9; Hebrews 3:4</a:t>
            </a:r>
          </a:p>
          <a:p>
            <a:r>
              <a:rPr lang="pt-BR" sz="3600" dirty="0" smtClean="0"/>
              <a:t>He Created the Universe in SIX days!</a:t>
            </a:r>
          </a:p>
          <a:p>
            <a:pPr lvl="1"/>
            <a:r>
              <a:rPr lang="en-US" sz="2800" dirty="0" smtClean="0"/>
              <a:t>“Whatever the desire to reconcile science and religion may be, there is no escape from the fundamental contradiction between evolution and creationism. They are irreconcilable world views.”</a:t>
            </a:r>
          </a:p>
          <a:p>
            <a:pPr marL="457200" lvl="1" indent="0">
              <a:buNone/>
            </a:pPr>
            <a:r>
              <a:rPr lang="en-US" sz="1800" dirty="0" smtClean="0"/>
              <a:t>– </a:t>
            </a:r>
            <a:r>
              <a:rPr lang="en-US" sz="1800" i="1" dirty="0" smtClean="0"/>
              <a:t>R. </a:t>
            </a:r>
            <a:r>
              <a:rPr lang="en-US" sz="1800" i="1" dirty="0" err="1" smtClean="0"/>
              <a:t>Lewontin</a:t>
            </a:r>
            <a:r>
              <a:rPr lang="en-US" sz="1800" i="1" dirty="0" smtClean="0"/>
              <a:t>, in the Introduction to Scientists Confront Creationism, ed. L.R. Godfrey, (New York: W.W. Norton and Co., 1983), p. xxvi.</a:t>
            </a:r>
          </a:p>
          <a:p>
            <a:pPr lvl="1"/>
            <a:r>
              <a:rPr lang="en-US" sz="2800" dirty="0" smtClean="0"/>
              <a:t>Exodus 20:9-11; 31:16-17</a:t>
            </a:r>
          </a:p>
          <a:p>
            <a:pPr lvl="1"/>
            <a:endParaRPr lang="pt-BR" sz="3200" dirty="0" smtClean="0"/>
          </a:p>
          <a:p>
            <a:endParaRPr lang="en-US" dirty="0"/>
          </a:p>
        </p:txBody>
      </p:sp>
    </p:spTree>
    <p:extLst>
      <p:ext uri="{BB962C8B-B14F-4D97-AF65-F5344CB8AC3E}">
        <p14:creationId xmlns:p14="http://schemas.microsoft.com/office/powerpoint/2010/main" val="2635828015"/>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Exodus 20:9-11</a:t>
            </a:r>
            <a:endParaRPr lang="en-US" sz="6000" b="1" dirty="0"/>
          </a:p>
        </p:txBody>
      </p:sp>
      <p:sp>
        <p:nvSpPr>
          <p:cNvPr id="3" name="Content Placeholder 2"/>
          <p:cNvSpPr>
            <a:spLocks noGrp="1"/>
          </p:cNvSpPr>
          <p:nvPr>
            <p:ph idx="1"/>
          </p:nvPr>
        </p:nvSpPr>
        <p:spPr>
          <a:xfrm>
            <a:off x="838200" y="1448972"/>
            <a:ext cx="10515600" cy="5261317"/>
          </a:xfrm>
        </p:spPr>
        <p:txBody>
          <a:bodyPr>
            <a:normAutofit lnSpcReduction="10000"/>
          </a:bodyPr>
          <a:lstStyle/>
          <a:p>
            <a:pPr marL="0" indent="0">
              <a:buNone/>
            </a:pPr>
            <a:r>
              <a:rPr lang="en-US" sz="4000" b="1" i="1" dirty="0" smtClean="0"/>
              <a:t>Six days</a:t>
            </a:r>
            <a:r>
              <a:rPr lang="en-US" sz="4000" dirty="0" smtClean="0"/>
              <a:t> you shall labor and do all your work, </a:t>
            </a:r>
            <a:r>
              <a:rPr lang="en-US" sz="4000" baseline="30000" dirty="0" smtClean="0"/>
              <a:t>10</a:t>
            </a:r>
            <a:r>
              <a:rPr lang="en-US" sz="4000" dirty="0" smtClean="0"/>
              <a:t> but the seventh day is the Sabbath of the LORD your God. In it you shall do no work: you, nor your son, nor your daughter, nor your male servant, nor your female servant, nor your cattle, nor your stranger who is within your gates. </a:t>
            </a:r>
            <a:r>
              <a:rPr lang="en-US" sz="4000" baseline="30000" dirty="0" smtClean="0"/>
              <a:t>11</a:t>
            </a:r>
            <a:r>
              <a:rPr lang="en-US" sz="4000" dirty="0" smtClean="0"/>
              <a:t> For in </a:t>
            </a:r>
            <a:r>
              <a:rPr lang="en-US" sz="4000" b="1" i="1" dirty="0" smtClean="0"/>
              <a:t>six days the LORD made</a:t>
            </a:r>
            <a:r>
              <a:rPr lang="en-US" sz="4000" dirty="0" smtClean="0"/>
              <a:t> the heavens and the earth, the sea, and all that is in them, and rested the seventh day. Therefore the LORD blessed the Sabbath day and hallowed it.</a:t>
            </a:r>
          </a:p>
        </p:txBody>
      </p:sp>
    </p:spTree>
    <p:extLst>
      <p:ext uri="{BB962C8B-B14F-4D97-AF65-F5344CB8AC3E}">
        <p14:creationId xmlns:p14="http://schemas.microsoft.com/office/powerpoint/2010/main" val="2172088208"/>
      </p:ext>
    </p:extLst>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Exodus 31:16-17</a:t>
            </a:r>
          </a:p>
        </p:txBody>
      </p:sp>
      <p:sp>
        <p:nvSpPr>
          <p:cNvPr id="3" name="Content Placeholder 2"/>
          <p:cNvSpPr>
            <a:spLocks noGrp="1"/>
          </p:cNvSpPr>
          <p:nvPr>
            <p:ph idx="1"/>
          </p:nvPr>
        </p:nvSpPr>
        <p:spPr/>
        <p:txBody>
          <a:bodyPr>
            <a:normAutofit/>
          </a:bodyPr>
          <a:lstStyle/>
          <a:p>
            <a:pPr marL="0" indent="0">
              <a:buNone/>
            </a:pPr>
            <a:r>
              <a:rPr lang="en-US" sz="4000" dirty="0" smtClean="0"/>
              <a:t>Therefore the children of Israel shall keep the Sabbath, to observe the Sabbath throughout their generations as a perpetual covenant. </a:t>
            </a:r>
            <a:r>
              <a:rPr lang="en-US" sz="4000" baseline="30000" dirty="0" smtClean="0"/>
              <a:t>17</a:t>
            </a:r>
            <a:r>
              <a:rPr lang="en-US" sz="4000" dirty="0" smtClean="0"/>
              <a:t> It is a sign between Me and the children of Israel forever; for in </a:t>
            </a:r>
            <a:r>
              <a:rPr lang="en-US" sz="4000" b="1" i="1" dirty="0" smtClean="0"/>
              <a:t>six days the LORD made</a:t>
            </a:r>
            <a:r>
              <a:rPr lang="en-US" sz="4000" dirty="0" smtClean="0"/>
              <a:t> the heavens and the earth, and on the seventh day He rested and was refreshed.' "</a:t>
            </a:r>
          </a:p>
        </p:txBody>
      </p:sp>
    </p:spTree>
    <p:extLst>
      <p:ext uri="{BB962C8B-B14F-4D97-AF65-F5344CB8AC3E}">
        <p14:creationId xmlns:p14="http://schemas.microsoft.com/office/powerpoint/2010/main" val="4038160792"/>
      </p:ext>
    </p:extLst>
  </p:cSld>
  <p:clrMapOvr>
    <a:masterClrMapping/>
  </p:clrMapOvr>
  <p:transition spd="med">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1672</Words>
  <Application>Microsoft Office PowerPoint</Application>
  <PresentationFormat>Widescreen</PresentationFormat>
  <Paragraphs>170</Paragraphs>
  <Slides>28</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Christian Evidences</vt:lpstr>
      <vt:lpstr>We believe so!</vt:lpstr>
      <vt:lpstr>Genesis 1:1</vt:lpstr>
      <vt:lpstr>Nehemiah 9:6</vt:lpstr>
      <vt:lpstr>Psalm 33:6-9</vt:lpstr>
      <vt:lpstr>Hebrews 3:4</vt:lpstr>
      <vt:lpstr>We believe so!</vt:lpstr>
      <vt:lpstr>Exodus 20:9-11</vt:lpstr>
      <vt:lpstr>Exodus 31:16-17</vt:lpstr>
      <vt:lpstr>Men Refuse to Believe!</vt:lpstr>
      <vt:lpstr>Psalm 19:1-4</vt:lpstr>
      <vt:lpstr>Job 12:7-12</vt:lpstr>
      <vt:lpstr>Men Refuse to Believe!</vt:lpstr>
      <vt:lpstr>Nebular</vt:lpstr>
      <vt:lpstr>Planetesimal</vt:lpstr>
      <vt:lpstr>Big Bang</vt:lpstr>
      <vt:lpstr>Ancient Astronaut</vt:lpstr>
      <vt:lpstr>How did this happen?</vt:lpstr>
      <vt:lpstr>What about morals?</vt:lpstr>
      <vt:lpstr>God is the creator!</vt:lpstr>
      <vt:lpstr>Jeremiah 32:17</vt:lpstr>
      <vt:lpstr>Job 42:2</vt:lpstr>
      <vt:lpstr>God is the creator!</vt:lpstr>
      <vt:lpstr>Genesis 1:1</vt:lpstr>
      <vt:lpstr>Revelation 1:8</vt:lpstr>
      <vt:lpstr>Psalm 90:2</vt:lpstr>
      <vt:lpstr>Conclusion</vt:lpstr>
      <vt:lpstr>GOD EXISTS! Will you obey Him?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Evidences</dc:title>
  <dc:creator>Jeremiah Cox</dc:creator>
  <cp:lastModifiedBy>Jeremiah Cox</cp:lastModifiedBy>
  <cp:revision>19</cp:revision>
  <dcterms:created xsi:type="dcterms:W3CDTF">2014-01-28T19:36:00Z</dcterms:created>
  <dcterms:modified xsi:type="dcterms:W3CDTF">2014-01-29T16:16:52Z</dcterms:modified>
</cp:coreProperties>
</file>