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9" r:id="rId10"/>
    <p:sldId id="265" r:id="rId11"/>
    <p:sldId id="270" r:id="rId12"/>
    <p:sldId id="266" r:id="rId13"/>
    <p:sldId id="271" r:id="rId14"/>
    <p:sldId id="267" r:id="rId15"/>
    <p:sldId id="272" r:id="rId16"/>
    <p:sldId id="268" r:id="rId17"/>
    <p:sldId id="273" r:id="rId18"/>
    <p:sldId id="274" r:id="rId19"/>
    <p:sldId id="275" r:id="rId20"/>
    <p:sldId id="295" r:id="rId21"/>
    <p:sldId id="276" r:id="rId22"/>
    <p:sldId id="296" r:id="rId23"/>
    <p:sldId id="277" r:id="rId24"/>
    <p:sldId id="297" r:id="rId25"/>
    <p:sldId id="278" r:id="rId26"/>
    <p:sldId id="279" r:id="rId27"/>
    <p:sldId id="282" r:id="rId28"/>
    <p:sldId id="280" r:id="rId29"/>
    <p:sldId id="283" r:id="rId30"/>
    <p:sldId id="281" r:id="rId31"/>
    <p:sldId id="284" r:id="rId32"/>
    <p:sldId id="285" r:id="rId33"/>
    <p:sldId id="286" r:id="rId34"/>
    <p:sldId id="287" r:id="rId35"/>
    <p:sldId id="291" r:id="rId36"/>
    <p:sldId id="288" r:id="rId37"/>
    <p:sldId id="292" r:id="rId38"/>
    <p:sldId id="289" r:id="rId39"/>
    <p:sldId id="293" r:id="rId40"/>
    <p:sldId id="290" r:id="rId41"/>
    <p:sldId id="29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A14A0-EE3C-42CD-879B-70BE2849D3B0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27630-8641-4514-9765-05AF3E700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99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58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83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9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41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77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3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0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68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2:5-7 (Possible because took the form of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 (tempted yet without sin)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4:1-13 (tempted by the devil)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422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7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it matter?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false doctrine.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– 2 John 7-11; 1 John 4:1-3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Deity – Some claim He was just a “good man” and a “great teacher.” – John 5:17-18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salvation depends on both.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2:3-6 (mediator – a go-between – He sees things from both sides.); Hebrews 4:14-16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7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2:5-7 (Possible because took the form of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 (tempted yet without sin)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4:1-13 (tempted by the devil)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71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35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2:5-7 (Possible because took the form of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 (tempted yet without sin)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4:1-13 (tempted by the devil)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40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77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2:5-7 (Possible because took the form of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 (tempted yet without sin)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4:1-13 (tempted by the devil)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25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to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(1 Timothy 1:15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(Luke 5:8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(1 John 1:8-10 – everyone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– (John 8:42-47 – challenged His enemies to find sin in Him)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4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529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to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(1 Timothy 1:15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(Luke 5:8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(1 John 1:8-10 – everyone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– (John 8:42-47 – challenged His enemies to find sin in Him)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298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said let down their nets for a catch. Peter had doubt.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76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to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(1 Timothy 1:15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(Luke 5:8 –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(1 John 1:8-10 – everyone sinner)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– (John 8:42-47 – challenged His enemies to find sin in Him)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5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983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625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 the beginning – John 8:54-58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 (John’s gospel backs it up)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with God – John 10:24-30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14:7-11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accepted worship (Luke 4:6-8 – answer to devil to worship)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8:2-3 (Leper)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9:18-19 (ruler)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9:35-38 (healed blind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28:9-10 (disciples)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608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236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 the beginning – John 8:54-58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 (John’s gospel backs it up)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with God – John 10:24-30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14:7-11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accepted worship (Luke 4:6-8 – answer to devil to worship)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8:2-3 (Leper)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9:18-19 (ruler)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9:35-38 (healed blind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28:9-10 (disciples)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24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234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 the beginning – John 8:54-58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 (John’s gospel backs it up)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with God – John 10:24-30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14:7-11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accepted worship (Luke 4:6-8 – answer to devil to worship)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8:2-3 (Leper)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9:18-19 (ruler)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9:35-38 (healed blind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28:9-10 (disciples)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462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688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 the beginning – John 8:54-58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 (John’s gospel backs it up)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with God – John 10:24-30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14:7-11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accepted worship (Luke 4:6-8 – answer to devil to worship)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8:2-3 (Leper)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9:18-19 (ruler)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9:35-38 (healed blind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28:9-10 (disciples)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807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337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in the beginning – John 8:54-58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 (John’s gospel backs it up)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with God – John 10:24-30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14:7-11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accepted worship (Luke 4:6-8 – answer to devil to worship)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8:2-3 (Leper)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9:18-19 (ruler)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9:35-38 (healed blind 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28:9-10 (disciples)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7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it matter?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false doctrine.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– 2 John 7-11; 1 John 4:1-3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Deity – Some claim He was just a “good man” and a “great teacher.” – John 5:17-18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salvation depends on both.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2:3-6 (mediator – a go-between – He sees things from both sides.); Hebrews 4:14-16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632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777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8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335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28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7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86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(He didn’t come in the flesh?)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flesh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 (born of woman)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(tangible)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 (body of flesh)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3:16 (laid down His life)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2:21-25 (His own body)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 (appeared to disciples)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 (visual evidence – doubting Thomas)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8F8E9-30EE-4FB7-A0A8-37BE24482A3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9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7870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34571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8624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3333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12246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2874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23392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50044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1332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02839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52352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CC3D-B56E-4CB7-96A9-5B6993EB1A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CF02-3F9D-4DEF-BFEB-F782E591BF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Christian Evidences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</a:rPr>
              <a:t>Jesus – God in the flesh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151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1 John 1:1-3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01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700" dirty="0" smtClean="0"/>
              <a:t>That </a:t>
            </a:r>
            <a:r>
              <a:rPr lang="en-US" sz="3700" dirty="0"/>
              <a:t>which was from the beginning, which we have </a:t>
            </a:r>
            <a:r>
              <a:rPr lang="en-US" sz="3700" u="sng" dirty="0"/>
              <a:t>heard</a:t>
            </a:r>
            <a:r>
              <a:rPr lang="en-US" sz="3700" dirty="0"/>
              <a:t>, which we have </a:t>
            </a:r>
            <a:r>
              <a:rPr lang="en-US" sz="3700" u="sng" dirty="0"/>
              <a:t>seen with our eyes</a:t>
            </a:r>
            <a:r>
              <a:rPr lang="en-US" sz="3700" dirty="0"/>
              <a:t>, which we have </a:t>
            </a:r>
            <a:r>
              <a:rPr lang="en-US" sz="3700" u="sng" dirty="0"/>
              <a:t>looked upon</a:t>
            </a:r>
            <a:r>
              <a:rPr lang="en-US" sz="3700" dirty="0"/>
              <a:t>, and our </a:t>
            </a:r>
            <a:r>
              <a:rPr lang="en-US" sz="3700" u="sng" dirty="0"/>
              <a:t>hands have handled</a:t>
            </a:r>
            <a:r>
              <a:rPr lang="en-US" sz="3700" dirty="0"/>
              <a:t>, concerning the Word of life-</a:t>
            </a:r>
            <a:r>
              <a:rPr lang="en-US" sz="3700" dirty="0" smtClean="0"/>
              <a:t>- </a:t>
            </a:r>
            <a:r>
              <a:rPr lang="en-US" sz="3700" baseline="30000" dirty="0" smtClean="0"/>
              <a:t>2</a:t>
            </a:r>
            <a:r>
              <a:rPr lang="en-US" sz="3700" dirty="0" smtClean="0"/>
              <a:t> the </a:t>
            </a:r>
            <a:r>
              <a:rPr lang="en-US" sz="3700" dirty="0"/>
              <a:t>life was manifested, and we </a:t>
            </a:r>
            <a:r>
              <a:rPr lang="en-US" sz="3700" u="sng" dirty="0"/>
              <a:t>have seen</a:t>
            </a:r>
            <a:r>
              <a:rPr lang="en-US" sz="3700" dirty="0"/>
              <a:t>, and bear witness, and declare to you that eternal life which was with the Father and was manifested to us-</a:t>
            </a:r>
            <a:r>
              <a:rPr lang="en-US" sz="3700" dirty="0" smtClean="0"/>
              <a:t>- </a:t>
            </a:r>
            <a:r>
              <a:rPr lang="en-US" sz="3700" baseline="30000" dirty="0" smtClean="0"/>
              <a:t>3</a:t>
            </a:r>
            <a:r>
              <a:rPr lang="en-US" sz="3700" dirty="0" smtClean="0"/>
              <a:t> that </a:t>
            </a:r>
            <a:r>
              <a:rPr lang="en-US" sz="3700" dirty="0"/>
              <a:t>which we have </a:t>
            </a:r>
            <a:r>
              <a:rPr lang="en-US" sz="3700" u="sng" dirty="0"/>
              <a:t>seen and heard</a:t>
            </a:r>
            <a:r>
              <a:rPr lang="en-US" sz="3700" dirty="0"/>
              <a:t> we declare to you, that you also may have fellowship with us; and truly our fellowship is with the Father and with His Son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11234143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084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Colossians 1:21-22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And </a:t>
            </a:r>
            <a:r>
              <a:rPr lang="en-US" sz="4000" dirty="0"/>
              <a:t>you, who once were alienated and enemies in your mind by wicked works, yet now He has </a:t>
            </a:r>
            <a:r>
              <a:rPr lang="en-US" sz="4000" dirty="0" smtClean="0"/>
              <a:t>reconciled </a:t>
            </a:r>
            <a:r>
              <a:rPr lang="en-US" sz="4000" baseline="30000" dirty="0" smtClean="0"/>
              <a:t>22</a:t>
            </a:r>
            <a:r>
              <a:rPr lang="en-US" sz="4000" dirty="0" smtClean="0"/>
              <a:t> in </a:t>
            </a:r>
            <a:r>
              <a:rPr lang="en-US" sz="4000" dirty="0"/>
              <a:t>the </a:t>
            </a:r>
            <a:r>
              <a:rPr lang="en-US" sz="4000" u="sng" dirty="0"/>
              <a:t>body of His flesh</a:t>
            </a:r>
            <a:r>
              <a:rPr lang="en-US" sz="4000" dirty="0"/>
              <a:t> through death, to present you holy, and blameless, and above reproach in His </a:t>
            </a:r>
            <a:r>
              <a:rPr lang="en-US" sz="4000" dirty="0" smtClean="0"/>
              <a:t>sight.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29070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059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1 John 3:16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By </a:t>
            </a:r>
            <a:r>
              <a:rPr lang="en-US" sz="4000" dirty="0"/>
              <a:t>this we know love, because He laid down His life for us. And we also ought to lay down our lives for the brethren.</a:t>
            </a:r>
          </a:p>
        </p:txBody>
      </p:sp>
    </p:spTree>
    <p:extLst>
      <p:ext uri="{BB962C8B-B14F-4D97-AF65-F5344CB8AC3E}">
        <p14:creationId xmlns:p14="http://schemas.microsoft.com/office/powerpoint/2010/main" val="239012985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301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Luke 24:36-39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Now </a:t>
            </a:r>
            <a:r>
              <a:rPr lang="en-US" sz="4000" dirty="0"/>
              <a:t>as they said these things, Jesus Himself stood in the midst of them, and said to them, "Peace to you</a:t>
            </a:r>
            <a:r>
              <a:rPr lang="en-US" sz="4000" dirty="0" smtClean="0"/>
              <a:t>.“ </a:t>
            </a:r>
            <a:r>
              <a:rPr lang="en-US" sz="4000" baseline="30000" dirty="0" smtClean="0"/>
              <a:t>37</a:t>
            </a:r>
            <a:r>
              <a:rPr lang="en-US" sz="4000" dirty="0" smtClean="0"/>
              <a:t> But </a:t>
            </a:r>
            <a:r>
              <a:rPr lang="en-US" sz="4000" dirty="0"/>
              <a:t>they were terrified and frightened, and supposed they had seen a </a:t>
            </a:r>
            <a:r>
              <a:rPr lang="en-US" sz="4000" dirty="0" smtClean="0"/>
              <a:t>spirit. </a:t>
            </a:r>
            <a:r>
              <a:rPr lang="en-US" sz="4000" baseline="30000" dirty="0" smtClean="0"/>
              <a:t>38</a:t>
            </a:r>
            <a:r>
              <a:rPr lang="en-US" sz="4000" dirty="0" smtClean="0"/>
              <a:t> And </a:t>
            </a:r>
            <a:r>
              <a:rPr lang="en-US" sz="4000" dirty="0"/>
              <a:t>He said to them, "Why are you troubled? And why do doubts arise in your </a:t>
            </a:r>
            <a:r>
              <a:rPr lang="en-US" sz="4000" dirty="0" smtClean="0"/>
              <a:t>hearts? </a:t>
            </a:r>
            <a:r>
              <a:rPr lang="en-US" sz="4000" baseline="30000" dirty="0" smtClean="0"/>
              <a:t>39</a:t>
            </a:r>
            <a:r>
              <a:rPr lang="en-US" sz="4000" dirty="0" smtClean="0"/>
              <a:t> Behold </a:t>
            </a:r>
            <a:r>
              <a:rPr lang="en-US" sz="4000" dirty="0"/>
              <a:t>My hands and My feet, that it is I Myself. Handle Me and see, for a spirit does not have flesh and bones as you see I have."</a:t>
            </a:r>
          </a:p>
        </p:txBody>
      </p:sp>
    </p:spTree>
    <p:extLst>
      <p:ext uri="{BB962C8B-B14F-4D97-AF65-F5344CB8AC3E}">
        <p14:creationId xmlns:p14="http://schemas.microsoft.com/office/powerpoint/2010/main" val="31453068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479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9579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James 1:13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Let </a:t>
            </a:r>
            <a:r>
              <a:rPr lang="en-US" sz="4000" dirty="0"/>
              <a:t>no one say when he is tempted, "I am tempted by God"; for God cannot be tempted by evil, nor does He Himself tempt anyone.</a:t>
            </a:r>
          </a:p>
        </p:txBody>
      </p:sp>
    </p:spTree>
    <p:extLst>
      <p:ext uri="{BB962C8B-B14F-4D97-AF65-F5344CB8AC3E}">
        <p14:creationId xmlns:p14="http://schemas.microsoft.com/office/powerpoint/2010/main" val="224962761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Why does it matter?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2" y="1825625"/>
            <a:ext cx="8751277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	It is false doctrine.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John 7-11; 1 John 4:1-3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Deity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5:17-18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7402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Philippians 2:5-7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860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Philippians 2:5-7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Let </a:t>
            </a:r>
            <a:r>
              <a:rPr lang="en-US" sz="4000" dirty="0"/>
              <a:t>this mind be in you which was also in Christ </a:t>
            </a:r>
            <a:r>
              <a:rPr lang="en-US" sz="4000" dirty="0" smtClean="0"/>
              <a:t>Jesus, 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who</a:t>
            </a:r>
            <a:r>
              <a:rPr lang="en-US" sz="4000" dirty="0"/>
              <a:t>, being in the form of God, did not consider it robbery to be equal with </a:t>
            </a:r>
            <a:r>
              <a:rPr lang="en-US" sz="4000" dirty="0" smtClean="0"/>
              <a:t>God, </a:t>
            </a:r>
            <a:r>
              <a:rPr lang="en-US" sz="4000" baseline="30000" dirty="0" smtClean="0"/>
              <a:t>7</a:t>
            </a:r>
            <a:r>
              <a:rPr lang="en-US" sz="4000" dirty="0" smtClean="0"/>
              <a:t> but </a:t>
            </a:r>
            <a:r>
              <a:rPr lang="en-US" sz="4000" dirty="0"/>
              <a:t>made Himself of no reputation, taking the form of a bondservant, and coming in the likeness of men.</a:t>
            </a:r>
          </a:p>
        </p:txBody>
      </p:sp>
    </p:spTree>
    <p:extLst>
      <p:ext uri="{BB962C8B-B14F-4D97-AF65-F5344CB8AC3E}">
        <p14:creationId xmlns:p14="http://schemas.microsoft.com/office/powerpoint/2010/main" val="3453205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Philippians 2:5-7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Hebrews 4:14-16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01324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Hebrews 4:14-16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Seeing </a:t>
            </a:r>
            <a:r>
              <a:rPr lang="en-US" sz="4000" dirty="0"/>
              <a:t>then that we have a great High Priest who has passed through the heavens, Jesus the Son of God, let us hold fast our </a:t>
            </a:r>
            <a:r>
              <a:rPr lang="en-US" sz="4000" dirty="0" smtClean="0"/>
              <a:t>confession. </a:t>
            </a:r>
            <a:r>
              <a:rPr lang="en-US" sz="4000" baseline="30000" dirty="0" smtClean="0"/>
              <a:t>15</a:t>
            </a:r>
            <a:r>
              <a:rPr lang="en-US" sz="4000" dirty="0" smtClean="0"/>
              <a:t> For </a:t>
            </a:r>
            <a:r>
              <a:rPr lang="en-US" sz="4000" dirty="0"/>
              <a:t>we do not have a High Priest who cannot sympathize with our weaknesses, but was in all points tempted as we are, yet without </a:t>
            </a:r>
            <a:r>
              <a:rPr lang="en-US" sz="4000" dirty="0" smtClean="0"/>
              <a:t>sin. </a:t>
            </a:r>
            <a:r>
              <a:rPr lang="en-US" sz="4000" baseline="30000" dirty="0" smtClean="0"/>
              <a:t>16</a:t>
            </a:r>
            <a:r>
              <a:rPr lang="en-US" sz="4000" dirty="0" smtClean="0"/>
              <a:t> Let </a:t>
            </a:r>
            <a:r>
              <a:rPr lang="en-US" sz="4000" dirty="0"/>
              <a:t>us therefore come boldly to the throne of grace, that we may obtain mercy and find grace to help in time of need.</a:t>
            </a:r>
          </a:p>
        </p:txBody>
      </p:sp>
    </p:spTree>
    <p:extLst>
      <p:ext uri="{BB962C8B-B14F-4D97-AF65-F5344CB8AC3E}">
        <p14:creationId xmlns:p14="http://schemas.microsoft.com/office/powerpoint/2010/main" val="38372175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1:21-22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3:16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2:21-25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24:36-39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20:24-29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Tempted (James 1:13)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Philippians 2:5-7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Hebrews 4:14-16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Luke 4:1-13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9166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785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1 Timothy 1:15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This </a:t>
            </a:r>
            <a:r>
              <a:rPr lang="en-US" sz="4000" dirty="0"/>
              <a:t>is a faithful saying and worthy of all acceptance, that Christ Jesus came into the world to save sinners, of whom I am chief.</a:t>
            </a:r>
          </a:p>
        </p:txBody>
      </p:sp>
    </p:spTree>
    <p:extLst>
      <p:ext uri="{BB962C8B-B14F-4D97-AF65-F5344CB8AC3E}">
        <p14:creationId xmlns:p14="http://schemas.microsoft.com/office/powerpoint/2010/main" val="463746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5448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Luke 5:8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When </a:t>
            </a:r>
            <a:r>
              <a:rPr lang="en-US" sz="4000" dirty="0"/>
              <a:t>Simon Peter saw it, he fell down at Jesus' knees, saying, "Depart from me, for I am a sinful man, O Lord!"</a:t>
            </a:r>
          </a:p>
        </p:txBody>
      </p:sp>
    </p:spTree>
    <p:extLst>
      <p:ext uri="{BB962C8B-B14F-4D97-AF65-F5344CB8AC3E}">
        <p14:creationId xmlns:p14="http://schemas.microsoft.com/office/powerpoint/2010/main" val="173596093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513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John 5:17-18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But </a:t>
            </a:r>
            <a:r>
              <a:rPr lang="en-US" sz="4000" dirty="0"/>
              <a:t>Jesus answered them, "My Father has been working until now, and I have been working</a:t>
            </a:r>
            <a:r>
              <a:rPr lang="en-US" sz="4000" dirty="0" smtClean="0"/>
              <a:t>.” </a:t>
            </a:r>
            <a:r>
              <a:rPr lang="en-US" sz="4000" baseline="30000" dirty="0" smtClean="0"/>
              <a:t>18</a:t>
            </a:r>
            <a:r>
              <a:rPr lang="en-US" sz="4000" dirty="0" smtClean="0"/>
              <a:t> Therefore </a:t>
            </a:r>
            <a:r>
              <a:rPr lang="en-US" sz="4000" dirty="0"/>
              <a:t>the Jews sought all the more to kill Him, because He not only broke the Sabbath, but also said that God was His Father, </a:t>
            </a:r>
            <a:r>
              <a:rPr lang="en-US" sz="4000" u="sng" dirty="0"/>
              <a:t>making Himself equal with God.</a:t>
            </a:r>
          </a:p>
        </p:txBody>
      </p:sp>
    </p:spTree>
    <p:extLst>
      <p:ext uri="{BB962C8B-B14F-4D97-AF65-F5344CB8AC3E}">
        <p14:creationId xmlns:p14="http://schemas.microsoft.com/office/powerpoint/2010/main" val="414872356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1 John 1:8-10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If </a:t>
            </a:r>
            <a:r>
              <a:rPr lang="en-US" sz="4000" dirty="0"/>
              <a:t>we say that we have no sin, we deceive ourselves, and the truth is not in </a:t>
            </a:r>
            <a:r>
              <a:rPr lang="en-US" sz="4000" dirty="0" smtClean="0"/>
              <a:t>us. </a:t>
            </a:r>
            <a:r>
              <a:rPr lang="en-US" sz="4000" baseline="30000" dirty="0" smtClean="0"/>
              <a:t>9</a:t>
            </a:r>
            <a:r>
              <a:rPr lang="en-US" sz="4000" dirty="0" smtClean="0"/>
              <a:t> If </a:t>
            </a:r>
            <a:r>
              <a:rPr lang="en-US" sz="4000" dirty="0"/>
              <a:t>we confess our sins, He is faithful and just to forgive us our sins and to cleanse us from all </a:t>
            </a:r>
            <a:r>
              <a:rPr lang="en-US" sz="4000" dirty="0" smtClean="0"/>
              <a:t>unrighteousness. </a:t>
            </a:r>
            <a:r>
              <a:rPr lang="en-US" sz="4000" baseline="30000" dirty="0" smtClean="0"/>
              <a:t>10</a:t>
            </a:r>
            <a:r>
              <a:rPr lang="en-US" sz="4000" dirty="0" smtClean="0"/>
              <a:t> If </a:t>
            </a:r>
            <a:r>
              <a:rPr lang="en-US" sz="4000" dirty="0"/>
              <a:t>we say that we have not sinned, we make Him a liar, and His word is not in us.</a:t>
            </a:r>
          </a:p>
        </p:txBody>
      </p:sp>
    </p:spTree>
    <p:extLst>
      <p:ext uri="{BB962C8B-B14F-4D97-AF65-F5344CB8AC3E}">
        <p14:creationId xmlns:p14="http://schemas.microsoft.com/office/powerpoint/2010/main" val="225726621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8:42-47</a:t>
            </a:r>
            <a:endParaRPr lang="en-US" sz="4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8:54-58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10:24-30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14:7-11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 accepted worship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(Luke 4:6-8)</a:t>
            </a: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892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Luke </a:t>
            </a:r>
            <a:r>
              <a:rPr lang="en-US" sz="6000" b="1" dirty="0"/>
              <a:t>4:6-8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And </a:t>
            </a:r>
            <a:r>
              <a:rPr lang="en-US" sz="4000" dirty="0"/>
              <a:t>the devil said to Him, "All this authority I will give You, and their glory; for this has been delivered to me, and I give it to whomever I </a:t>
            </a:r>
            <a:r>
              <a:rPr lang="en-US" sz="4000" dirty="0" smtClean="0"/>
              <a:t>wish. </a:t>
            </a:r>
            <a:r>
              <a:rPr lang="en-US" sz="4000" baseline="30000" dirty="0" smtClean="0"/>
              <a:t>7</a:t>
            </a:r>
            <a:r>
              <a:rPr lang="en-US" sz="4000" dirty="0" smtClean="0"/>
              <a:t> Therefore</a:t>
            </a:r>
            <a:r>
              <a:rPr lang="en-US" sz="4000" dirty="0"/>
              <a:t>, if You will worship before me, all will be Yours</a:t>
            </a:r>
            <a:r>
              <a:rPr lang="en-US" sz="4000" dirty="0" smtClean="0"/>
              <a:t>.” </a:t>
            </a:r>
            <a:r>
              <a:rPr lang="en-US" sz="4000" baseline="30000" dirty="0" smtClean="0"/>
              <a:t>8</a:t>
            </a:r>
            <a:r>
              <a:rPr lang="en-US" sz="4000" dirty="0" smtClean="0"/>
              <a:t> And </a:t>
            </a:r>
            <a:r>
              <a:rPr lang="en-US" sz="4000" dirty="0"/>
              <a:t>Jesus answered and said to him, "Get behind Me, Satan! For it is written, </a:t>
            </a:r>
            <a:r>
              <a:rPr lang="en-US" sz="4000" dirty="0" smtClean="0"/>
              <a:t>'You shall worship the Lord your God, and Him only you shall serve.' </a:t>
            </a:r>
            <a:r>
              <a:rPr lang="en-US" sz="40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85143893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8:42-47</a:t>
            </a:r>
            <a:endParaRPr lang="en-US" sz="4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8:54-58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10:24-30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14:7-11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 accepted worship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(Luke 4:6-8)</a:t>
            </a: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8:2-3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7725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Matthew 8:2-3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And </a:t>
            </a:r>
            <a:r>
              <a:rPr lang="en-US" sz="4000" dirty="0"/>
              <a:t>behold, a leper came and worshiped Him, saying, "Lord, if You are willing, You can make me clean</a:t>
            </a:r>
            <a:r>
              <a:rPr lang="en-US" sz="4000" dirty="0" smtClean="0"/>
              <a:t>.”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Then </a:t>
            </a:r>
            <a:r>
              <a:rPr lang="en-US" sz="4000" dirty="0"/>
              <a:t>Jesus put out His hand and touched him, saying, "I am willing; be cleansed." Immediately his leprosy was cleansed.</a:t>
            </a:r>
          </a:p>
        </p:txBody>
      </p:sp>
    </p:spTree>
    <p:extLst>
      <p:ext uri="{BB962C8B-B14F-4D97-AF65-F5344CB8AC3E}">
        <p14:creationId xmlns:p14="http://schemas.microsoft.com/office/powerpoint/2010/main" val="177297718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8:42-47</a:t>
            </a:r>
            <a:endParaRPr lang="en-US" sz="4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8:54-58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10:24-30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14:7-11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 accepted worship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(Luke 4:6-8)</a:t>
            </a: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8:2-3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9:18-19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9815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Matthew 9:18-19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While </a:t>
            </a:r>
            <a:r>
              <a:rPr lang="en-US" sz="4000" dirty="0"/>
              <a:t>He spoke these things to them, behold, a ruler came and worshiped Him, saying, "My daughter has just died, but come and lay Your hand on her and she will live</a:t>
            </a:r>
            <a:r>
              <a:rPr lang="en-US" sz="4000" dirty="0" smtClean="0"/>
              <a:t>.” </a:t>
            </a:r>
            <a:r>
              <a:rPr lang="en-US" sz="4000" baseline="30000" dirty="0" smtClean="0"/>
              <a:t>19</a:t>
            </a:r>
            <a:r>
              <a:rPr lang="en-US" sz="4000" dirty="0" smtClean="0"/>
              <a:t> So </a:t>
            </a:r>
            <a:r>
              <a:rPr lang="en-US" sz="4000" dirty="0"/>
              <a:t>Jesus arose and followed him, and so did His disciples.</a:t>
            </a:r>
          </a:p>
        </p:txBody>
      </p:sp>
    </p:spTree>
    <p:extLst>
      <p:ext uri="{BB962C8B-B14F-4D97-AF65-F5344CB8AC3E}">
        <p14:creationId xmlns:p14="http://schemas.microsoft.com/office/powerpoint/2010/main" val="307768408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8:42-47</a:t>
            </a:r>
            <a:endParaRPr lang="en-US" sz="4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8:54-58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10:24-30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14:7-11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 accepted worship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(Luke 4:6-8)</a:t>
            </a: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8:2-3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9:18-19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9:35-38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3793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John 9:35-38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Jesus </a:t>
            </a:r>
            <a:r>
              <a:rPr lang="en-US" sz="4000" dirty="0"/>
              <a:t>heard that they had cast him out; and when He had found him, He said to him, "Do you believe in the Son of God</a:t>
            </a:r>
            <a:r>
              <a:rPr lang="en-US" sz="4000" dirty="0" smtClean="0"/>
              <a:t>?” </a:t>
            </a:r>
            <a:r>
              <a:rPr lang="en-US" sz="4000" baseline="30000" dirty="0" smtClean="0"/>
              <a:t>36</a:t>
            </a:r>
            <a:r>
              <a:rPr lang="en-US" sz="4000" dirty="0" smtClean="0"/>
              <a:t> He </a:t>
            </a:r>
            <a:r>
              <a:rPr lang="en-US" sz="4000" dirty="0"/>
              <a:t>answered and said, "Who is He, Lord, that I may believe in Him</a:t>
            </a:r>
            <a:r>
              <a:rPr lang="en-US" sz="4000" dirty="0" smtClean="0"/>
              <a:t>?” </a:t>
            </a:r>
            <a:r>
              <a:rPr lang="en-US" sz="4000" baseline="30000" dirty="0" smtClean="0"/>
              <a:t>37</a:t>
            </a:r>
            <a:r>
              <a:rPr lang="en-US" sz="4000" dirty="0" smtClean="0"/>
              <a:t> And </a:t>
            </a:r>
            <a:r>
              <a:rPr lang="en-US" sz="4000" dirty="0"/>
              <a:t>Jesus said to him, "You have both seen Him and it is He who is talking with you</a:t>
            </a:r>
            <a:r>
              <a:rPr lang="en-US" sz="4000" dirty="0" smtClean="0"/>
              <a:t>.” </a:t>
            </a:r>
            <a:r>
              <a:rPr lang="en-US" sz="4000" baseline="30000" dirty="0" smtClean="0"/>
              <a:t>38</a:t>
            </a:r>
            <a:r>
              <a:rPr lang="en-US" sz="4000" dirty="0" smtClean="0"/>
              <a:t> Then </a:t>
            </a:r>
            <a:r>
              <a:rPr lang="en-US" sz="4000" dirty="0"/>
              <a:t>he said, "Lord, I believe!" And he worshiped Him.</a:t>
            </a:r>
          </a:p>
        </p:txBody>
      </p:sp>
    </p:spTree>
    <p:extLst>
      <p:ext uri="{BB962C8B-B14F-4D97-AF65-F5344CB8AC3E}">
        <p14:creationId xmlns:p14="http://schemas.microsoft.com/office/powerpoint/2010/main" val="2557787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Deity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884268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– Luke 5:8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– 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1:8-10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8:42-47</a:t>
            </a:r>
            <a:endParaRPr lang="en-US" sz="4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8:54-58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1:1-5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4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10:24-30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14:7-11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01925" y="1823477"/>
            <a:ext cx="427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 accepted worship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(Luke 4:6-8)</a:t>
            </a: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8:2-3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9:18-19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9:35-38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Matthew </a:t>
            </a:r>
            <a:r>
              <a:rPr lang="en-US" sz="32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28:9-10</a:t>
            </a:r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2347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Why does it matter?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2" y="1825625"/>
            <a:ext cx="8751277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	It is false doctrine.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John 7-11; 1 John 4:1-3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Deity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5:17-18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	Our salvation depends on both.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2:3-6;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4:14-16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644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Matthew 28:9-10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And </a:t>
            </a:r>
            <a:r>
              <a:rPr lang="en-US" sz="4000" dirty="0"/>
              <a:t>as they went to tell His disciples, behold, Jesus met them, saying, "Rejoice!" So they came and held Him by the feet and worshiped </a:t>
            </a:r>
            <a:r>
              <a:rPr lang="en-US" sz="4000" dirty="0" smtClean="0"/>
              <a:t>Him. </a:t>
            </a:r>
            <a:r>
              <a:rPr lang="en-US" sz="4000" baseline="30000" dirty="0" smtClean="0"/>
              <a:t>10</a:t>
            </a:r>
            <a:r>
              <a:rPr lang="en-US" sz="4000" dirty="0" smtClean="0"/>
              <a:t> Then </a:t>
            </a:r>
            <a:r>
              <a:rPr lang="en-US" sz="4000" dirty="0"/>
              <a:t>Jesus said to them, "Do not be afraid. Go and tell My brethren to go to Galilee, and there they will see Me."</a:t>
            </a:r>
          </a:p>
        </p:txBody>
      </p:sp>
    </p:spTree>
    <p:extLst>
      <p:ext uri="{BB962C8B-B14F-4D97-AF65-F5344CB8AC3E}">
        <p14:creationId xmlns:p14="http://schemas.microsoft.com/office/powerpoint/2010/main" val="116257165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Conclusion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2" y="1825625"/>
            <a:ext cx="8751277" cy="4652448"/>
          </a:xfrm>
        </p:spPr>
        <p:txBody>
          <a:bodyPr>
            <a:normAutofit fontScale="92500" lnSpcReduction="1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It is false to say Jesus is just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man/just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To say He was just a man makes Him a liar. He claimed to be God.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To say He was just God makes the scriptures contradict. He came in the flesh.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	Our salvation depends upon Jesus’ deity and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humanity.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7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believe</a:t>
            </a:r>
            <a:r>
              <a:rPr lang="en-US" sz="7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7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6125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1 Timothy 2:3-6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For </a:t>
            </a:r>
            <a:r>
              <a:rPr lang="en-US" sz="4000" dirty="0"/>
              <a:t>this is good and acceptable in the sight of God our </a:t>
            </a:r>
            <a:r>
              <a:rPr lang="en-US" sz="4000" dirty="0" smtClean="0"/>
              <a:t>Savior, 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who </a:t>
            </a:r>
            <a:r>
              <a:rPr lang="en-US" sz="4000" dirty="0"/>
              <a:t>desires all men to be saved and to come to the knowledge of the </a:t>
            </a:r>
            <a:r>
              <a:rPr lang="en-US" sz="4000" dirty="0" smtClean="0"/>
              <a:t>truth. 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For </a:t>
            </a:r>
            <a:r>
              <a:rPr lang="en-US" sz="4000" dirty="0"/>
              <a:t>there is one God and </a:t>
            </a:r>
            <a:r>
              <a:rPr lang="en-US" sz="4000" u="sng" dirty="0"/>
              <a:t>one Mediator</a:t>
            </a:r>
            <a:r>
              <a:rPr lang="en-US" sz="4000" dirty="0"/>
              <a:t> between God and men, the </a:t>
            </a:r>
            <a:r>
              <a:rPr lang="en-US" sz="4000" u="sng" dirty="0"/>
              <a:t>Man Christ </a:t>
            </a:r>
            <a:r>
              <a:rPr lang="en-US" sz="4000" u="sng" dirty="0" smtClean="0"/>
              <a:t>Jesus</a:t>
            </a:r>
            <a:r>
              <a:rPr lang="en-US" sz="4000" dirty="0" smtClean="0"/>
              <a:t>, 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who </a:t>
            </a:r>
            <a:r>
              <a:rPr lang="en-US" sz="4000" dirty="0"/>
              <a:t>gave Himself a ransom for all, to be testified in due </a:t>
            </a:r>
            <a:r>
              <a:rPr lang="en-US" sz="4000" dirty="0" smtClean="0"/>
              <a:t>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291271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Hebrews 4:14-16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Seeing </a:t>
            </a:r>
            <a:r>
              <a:rPr lang="en-US" sz="4000" dirty="0"/>
              <a:t>then that we have a great High Priest who has passed through the heavens, Jesus the Son of God, let us hold fast our </a:t>
            </a:r>
            <a:r>
              <a:rPr lang="en-US" sz="4000" dirty="0" smtClean="0"/>
              <a:t>confession. </a:t>
            </a:r>
            <a:r>
              <a:rPr lang="en-US" sz="4000" baseline="30000" dirty="0" smtClean="0"/>
              <a:t>15</a:t>
            </a:r>
            <a:r>
              <a:rPr lang="en-US" sz="4000" dirty="0" smtClean="0"/>
              <a:t> For </a:t>
            </a:r>
            <a:r>
              <a:rPr lang="en-US" sz="4000" dirty="0"/>
              <a:t>we do not have a High Priest who cannot sympathize with our weaknesses, but was in all points tempted as we are, yet without </a:t>
            </a:r>
            <a:r>
              <a:rPr lang="en-US" sz="4000" dirty="0" smtClean="0"/>
              <a:t>sin. </a:t>
            </a:r>
            <a:r>
              <a:rPr lang="en-US" sz="4000" baseline="30000" dirty="0" smtClean="0"/>
              <a:t>16</a:t>
            </a:r>
            <a:r>
              <a:rPr lang="en-US" sz="4000" dirty="0" smtClean="0"/>
              <a:t> Let </a:t>
            </a:r>
            <a:r>
              <a:rPr lang="en-US" sz="4000" dirty="0"/>
              <a:t>us therefore come boldly to the throne of grace, that we may obtain mercy and find grace to help in time of need.</a:t>
            </a:r>
          </a:p>
        </p:txBody>
      </p:sp>
    </p:spTree>
    <p:extLst>
      <p:ext uri="{BB962C8B-B14F-4D97-AF65-F5344CB8AC3E}">
        <p14:creationId xmlns:p14="http://schemas.microsoft.com/office/powerpoint/2010/main" val="10399742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1460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Galatians 4:4-5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But </a:t>
            </a:r>
            <a:r>
              <a:rPr lang="en-US" sz="4000" dirty="0"/>
              <a:t>when the fullness of the time had come, God sent forth His Son, </a:t>
            </a:r>
            <a:r>
              <a:rPr lang="en-US" sz="4000" u="sng" dirty="0"/>
              <a:t>born of a woman</a:t>
            </a:r>
            <a:r>
              <a:rPr lang="en-US" sz="4000" dirty="0"/>
              <a:t>, born under the </a:t>
            </a:r>
            <a:r>
              <a:rPr lang="en-US" sz="4000" dirty="0" smtClean="0"/>
              <a:t>law, 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to </a:t>
            </a:r>
            <a:r>
              <a:rPr lang="en-US" sz="4000" dirty="0"/>
              <a:t>redeem those who were under the law, that we might receive the adoption as sons.</a:t>
            </a:r>
          </a:p>
        </p:txBody>
      </p:sp>
    </p:spTree>
    <p:extLst>
      <p:ext uri="{BB962C8B-B14F-4D97-AF65-F5344CB8AC3E}">
        <p14:creationId xmlns:p14="http://schemas.microsoft.com/office/powerpoint/2010/main" val="227007792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93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Jesus’ Humanity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523" y="1825625"/>
            <a:ext cx="4274796" cy="4351338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flesh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4:4-5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1:1-3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4497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2860</Words>
  <Application>Microsoft Office PowerPoint</Application>
  <PresentationFormat>Widescreen</PresentationFormat>
  <Paragraphs>419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1_Office Theme</vt:lpstr>
      <vt:lpstr>Christian Evidences</vt:lpstr>
      <vt:lpstr>Why does it matter?</vt:lpstr>
      <vt:lpstr>John 5:17-18</vt:lpstr>
      <vt:lpstr>Why does it matter?</vt:lpstr>
      <vt:lpstr>1 Timothy 2:3-6</vt:lpstr>
      <vt:lpstr>Hebrews 4:14-16</vt:lpstr>
      <vt:lpstr>Jesus’ Humanity</vt:lpstr>
      <vt:lpstr>Galatians 4:4-5</vt:lpstr>
      <vt:lpstr>Jesus’ Humanity</vt:lpstr>
      <vt:lpstr>1 John 1:1-3 </vt:lpstr>
      <vt:lpstr>Jesus’ Humanity</vt:lpstr>
      <vt:lpstr>Colossians 1:21-22</vt:lpstr>
      <vt:lpstr>Jesus’ Humanity</vt:lpstr>
      <vt:lpstr>1 John 3:16</vt:lpstr>
      <vt:lpstr>Jesus’ Humanity</vt:lpstr>
      <vt:lpstr>Luke 24:36-39</vt:lpstr>
      <vt:lpstr>Jesus’ Humanity</vt:lpstr>
      <vt:lpstr>Jesus’ Humanity</vt:lpstr>
      <vt:lpstr>James 1:13</vt:lpstr>
      <vt:lpstr>Jesus’ Humanity</vt:lpstr>
      <vt:lpstr>Philippians 2:5-7</vt:lpstr>
      <vt:lpstr>Jesus’ Humanity</vt:lpstr>
      <vt:lpstr>Hebrews 4:14-16</vt:lpstr>
      <vt:lpstr>Jesus’ Humanity</vt:lpstr>
      <vt:lpstr>Jesus’ Deity</vt:lpstr>
      <vt:lpstr>1 Timothy 1:15</vt:lpstr>
      <vt:lpstr>Jesus’ Deity</vt:lpstr>
      <vt:lpstr>Luke 5:8</vt:lpstr>
      <vt:lpstr>Jesus’ Deity</vt:lpstr>
      <vt:lpstr>1 John 1:8-10</vt:lpstr>
      <vt:lpstr>Jesus’ Deity</vt:lpstr>
      <vt:lpstr>Luke 4:6-8</vt:lpstr>
      <vt:lpstr>Jesus’ Deity</vt:lpstr>
      <vt:lpstr>Matthew 8:2-3</vt:lpstr>
      <vt:lpstr>Jesus’ Deity</vt:lpstr>
      <vt:lpstr>Matthew 9:18-19</vt:lpstr>
      <vt:lpstr>Jesus’ Deity</vt:lpstr>
      <vt:lpstr>John 9:35-38</vt:lpstr>
      <vt:lpstr>Jesus’ Deity</vt:lpstr>
      <vt:lpstr>Matthew 28:9-10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Evidences</dc:title>
  <dc:creator>Jeremiah Cox</dc:creator>
  <cp:lastModifiedBy>Jeremiah Cox</cp:lastModifiedBy>
  <cp:revision>21</cp:revision>
  <dcterms:created xsi:type="dcterms:W3CDTF">2014-02-14T21:31:09Z</dcterms:created>
  <dcterms:modified xsi:type="dcterms:W3CDTF">2014-02-16T14:14:41Z</dcterms:modified>
</cp:coreProperties>
</file>