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CADD9E-CF9B-48A0-A27F-54AB7DCB7A80}"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DD7B4-3D17-479A-A3BA-1800F037C883}" type="slidenum">
              <a:rPr lang="en-US" smtClean="0"/>
              <a:t>‹#›</a:t>
            </a:fld>
            <a:endParaRPr lang="en-US"/>
          </a:p>
        </p:txBody>
      </p:sp>
    </p:spTree>
    <p:extLst>
      <p:ext uri="{BB962C8B-B14F-4D97-AF65-F5344CB8AC3E}">
        <p14:creationId xmlns:p14="http://schemas.microsoft.com/office/powerpoint/2010/main" val="180836198"/>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ADD9E-CF9B-48A0-A27F-54AB7DCB7A80}"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DD7B4-3D17-479A-A3BA-1800F037C883}" type="slidenum">
              <a:rPr lang="en-US" smtClean="0"/>
              <a:t>‹#›</a:t>
            </a:fld>
            <a:endParaRPr lang="en-US"/>
          </a:p>
        </p:txBody>
      </p:sp>
    </p:spTree>
    <p:extLst>
      <p:ext uri="{BB962C8B-B14F-4D97-AF65-F5344CB8AC3E}">
        <p14:creationId xmlns:p14="http://schemas.microsoft.com/office/powerpoint/2010/main" val="4077323055"/>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ADD9E-CF9B-48A0-A27F-54AB7DCB7A80}"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DD7B4-3D17-479A-A3BA-1800F037C883}" type="slidenum">
              <a:rPr lang="en-US" smtClean="0"/>
              <a:t>‹#›</a:t>
            </a:fld>
            <a:endParaRPr lang="en-US"/>
          </a:p>
        </p:txBody>
      </p:sp>
    </p:spTree>
    <p:extLst>
      <p:ext uri="{BB962C8B-B14F-4D97-AF65-F5344CB8AC3E}">
        <p14:creationId xmlns:p14="http://schemas.microsoft.com/office/powerpoint/2010/main" val="3221395464"/>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ADD9E-CF9B-48A0-A27F-54AB7DCB7A80}"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DD7B4-3D17-479A-A3BA-1800F037C883}" type="slidenum">
              <a:rPr lang="en-US" smtClean="0"/>
              <a:t>‹#›</a:t>
            </a:fld>
            <a:endParaRPr lang="en-US"/>
          </a:p>
        </p:txBody>
      </p:sp>
    </p:spTree>
    <p:extLst>
      <p:ext uri="{BB962C8B-B14F-4D97-AF65-F5344CB8AC3E}">
        <p14:creationId xmlns:p14="http://schemas.microsoft.com/office/powerpoint/2010/main" val="1617418658"/>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CADD9E-CF9B-48A0-A27F-54AB7DCB7A80}"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DD7B4-3D17-479A-A3BA-1800F037C883}" type="slidenum">
              <a:rPr lang="en-US" smtClean="0"/>
              <a:t>‹#›</a:t>
            </a:fld>
            <a:endParaRPr lang="en-US"/>
          </a:p>
        </p:txBody>
      </p:sp>
    </p:spTree>
    <p:extLst>
      <p:ext uri="{BB962C8B-B14F-4D97-AF65-F5344CB8AC3E}">
        <p14:creationId xmlns:p14="http://schemas.microsoft.com/office/powerpoint/2010/main" val="2369789284"/>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CADD9E-CF9B-48A0-A27F-54AB7DCB7A80}"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DD7B4-3D17-479A-A3BA-1800F037C883}" type="slidenum">
              <a:rPr lang="en-US" smtClean="0"/>
              <a:t>‹#›</a:t>
            </a:fld>
            <a:endParaRPr lang="en-US"/>
          </a:p>
        </p:txBody>
      </p:sp>
    </p:spTree>
    <p:extLst>
      <p:ext uri="{BB962C8B-B14F-4D97-AF65-F5344CB8AC3E}">
        <p14:creationId xmlns:p14="http://schemas.microsoft.com/office/powerpoint/2010/main" val="3943584167"/>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CADD9E-CF9B-48A0-A27F-54AB7DCB7A80}" type="datetimeFigureOut">
              <a:rPr lang="en-US" smtClean="0"/>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DD7B4-3D17-479A-A3BA-1800F037C883}" type="slidenum">
              <a:rPr lang="en-US" smtClean="0"/>
              <a:t>‹#›</a:t>
            </a:fld>
            <a:endParaRPr lang="en-US"/>
          </a:p>
        </p:txBody>
      </p:sp>
    </p:spTree>
    <p:extLst>
      <p:ext uri="{BB962C8B-B14F-4D97-AF65-F5344CB8AC3E}">
        <p14:creationId xmlns:p14="http://schemas.microsoft.com/office/powerpoint/2010/main" val="48777228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CADD9E-CF9B-48A0-A27F-54AB7DCB7A80}" type="datetimeFigureOut">
              <a:rPr lang="en-US" smtClean="0"/>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4DD7B4-3D17-479A-A3BA-1800F037C883}" type="slidenum">
              <a:rPr lang="en-US" smtClean="0"/>
              <a:t>‹#›</a:t>
            </a:fld>
            <a:endParaRPr lang="en-US"/>
          </a:p>
        </p:txBody>
      </p:sp>
    </p:spTree>
    <p:extLst>
      <p:ext uri="{BB962C8B-B14F-4D97-AF65-F5344CB8AC3E}">
        <p14:creationId xmlns:p14="http://schemas.microsoft.com/office/powerpoint/2010/main" val="1121208514"/>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ADD9E-CF9B-48A0-A27F-54AB7DCB7A80}" type="datetimeFigureOut">
              <a:rPr lang="en-US" smtClean="0"/>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DD7B4-3D17-479A-A3BA-1800F037C883}" type="slidenum">
              <a:rPr lang="en-US" smtClean="0"/>
              <a:t>‹#›</a:t>
            </a:fld>
            <a:endParaRPr lang="en-US"/>
          </a:p>
        </p:txBody>
      </p:sp>
    </p:spTree>
    <p:extLst>
      <p:ext uri="{BB962C8B-B14F-4D97-AF65-F5344CB8AC3E}">
        <p14:creationId xmlns:p14="http://schemas.microsoft.com/office/powerpoint/2010/main" val="2344347222"/>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ADD9E-CF9B-48A0-A27F-54AB7DCB7A80}"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DD7B4-3D17-479A-A3BA-1800F037C883}" type="slidenum">
              <a:rPr lang="en-US" smtClean="0"/>
              <a:t>‹#›</a:t>
            </a:fld>
            <a:endParaRPr lang="en-US"/>
          </a:p>
        </p:txBody>
      </p:sp>
    </p:spTree>
    <p:extLst>
      <p:ext uri="{BB962C8B-B14F-4D97-AF65-F5344CB8AC3E}">
        <p14:creationId xmlns:p14="http://schemas.microsoft.com/office/powerpoint/2010/main" val="181395598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ADD9E-CF9B-48A0-A27F-54AB7DCB7A80}"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DD7B4-3D17-479A-A3BA-1800F037C883}" type="slidenum">
              <a:rPr lang="en-US" smtClean="0"/>
              <a:t>‹#›</a:t>
            </a:fld>
            <a:endParaRPr lang="en-US"/>
          </a:p>
        </p:txBody>
      </p:sp>
    </p:spTree>
    <p:extLst>
      <p:ext uri="{BB962C8B-B14F-4D97-AF65-F5344CB8AC3E}">
        <p14:creationId xmlns:p14="http://schemas.microsoft.com/office/powerpoint/2010/main" val="3278479435"/>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ADD9E-CF9B-48A0-A27F-54AB7DCB7A80}" type="datetimeFigureOut">
              <a:rPr lang="en-US" smtClean="0"/>
              <a:t>1/29/2014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DD7B4-3D17-479A-A3BA-1800F037C883}" type="slidenum">
              <a:rPr lang="en-US" smtClean="0"/>
              <a:t>‹#›</a:t>
            </a:fld>
            <a:endParaRPr lang="en-US"/>
          </a:p>
        </p:txBody>
      </p:sp>
    </p:spTree>
    <p:extLst>
      <p:ext uri="{BB962C8B-B14F-4D97-AF65-F5344CB8AC3E}">
        <p14:creationId xmlns:p14="http://schemas.microsoft.com/office/powerpoint/2010/main" val="163821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539046"/>
            <a:ext cx="9144000" cy="2387600"/>
          </a:xfrm>
          <a:effectLst>
            <a:glow rad="127000">
              <a:schemeClr val="accent1"/>
            </a:glow>
          </a:effectLst>
        </p:spPr>
        <p:txBody>
          <a:bodyPr>
            <a:noAutofit/>
          </a:bodyPr>
          <a:lstStyle/>
          <a:p>
            <a:r>
              <a:rPr lang="en-US" sz="9600" b="1" dirty="0" smtClean="0">
                <a:effectLst>
                  <a:glow rad="127000">
                    <a:schemeClr val="bg1"/>
                  </a:glow>
                </a:effectLst>
                <a:latin typeface="Brush Script Std" panose="03060802040607070404" pitchFamily="66" charset="0"/>
              </a:rPr>
              <a:t>Don’t Forget to Pray</a:t>
            </a:r>
            <a:br>
              <a:rPr lang="en-US" sz="9600" b="1" dirty="0" smtClean="0">
                <a:effectLst>
                  <a:glow rad="127000">
                    <a:schemeClr val="bg1"/>
                  </a:glow>
                </a:effectLst>
                <a:latin typeface="Brush Script Std" panose="03060802040607070404" pitchFamily="66" charset="0"/>
              </a:rPr>
            </a:br>
            <a:r>
              <a:rPr lang="en-US" sz="3600" b="1" i="1" dirty="0" smtClean="0">
                <a:effectLst>
                  <a:glow rad="127000">
                    <a:schemeClr val="bg1"/>
                  </a:glow>
                </a:effectLst>
                <a:latin typeface="+mn-lt"/>
              </a:rPr>
              <a:t>Luke 18:1-8</a:t>
            </a:r>
            <a:endParaRPr lang="en-US" sz="9600" b="1" i="1" dirty="0">
              <a:effectLst>
                <a:glow rad="127000">
                  <a:schemeClr val="bg1"/>
                </a:glow>
              </a:effectLst>
              <a:latin typeface="+mn-lt"/>
            </a:endParaRPr>
          </a:p>
        </p:txBody>
      </p:sp>
    </p:spTree>
    <p:extLst>
      <p:ext uri="{BB962C8B-B14F-4D97-AF65-F5344CB8AC3E}">
        <p14:creationId xmlns:p14="http://schemas.microsoft.com/office/powerpoint/2010/main" val="1354532411"/>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1 Corinthians 10:13</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No </a:t>
            </a:r>
            <a:r>
              <a:rPr lang="en-US" sz="4000" dirty="0"/>
              <a:t>temptation has overtaken you except such as is common to man; but God is faithful, who will not allow you to be tempted beyond what you are able, but with the temptation will also make the way of escape, that you may be able to bear it.</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06422"/>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Don’t Forget to Pray</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rmAutofit/>
          </a:bodyPr>
          <a:lstStyle/>
          <a:p>
            <a:pPr marL="0" lvl="0" indent="0">
              <a:buNone/>
            </a:pPr>
            <a:r>
              <a:rPr lang="en-US" sz="3000" b="1" dirty="0">
                <a:solidFill>
                  <a:prstClr val="black"/>
                </a:solidFill>
              </a:rPr>
              <a:t>Pray for strength…</a:t>
            </a:r>
          </a:p>
          <a:p>
            <a:pPr lvl="1"/>
            <a:r>
              <a:rPr lang="en-US" b="1" i="1" dirty="0">
                <a:solidFill>
                  <a:prstClr val="black"/>
                </a:solidFill>
              </a:rPr>
              <a:t>In trials and tribulation. </a:t>
            </a:r>
            <a:r>
              <a:rPr lang="en-US" sz="2000" dirty="0">
                <a:solidFill>
                  <a:prstClr val="black"/>
                </a:solidFill>
              </a:rPr>
              <a:t>(James 5:13; Psalm 50:15; 2 Corinthians 1:3-5)</a:t>
            </a:r>
          </a:p>
          <a:p>
            <a:pPr lvl="1"/>
            <a:r>
              <a:rPr lang="en-US" b="1" i="1" dirty="0">
                <a:solidFill>
                  <a:prstClr val="black"/>
                </a:solidFill>
              </a:rPr>
              <a:t>To endure temptation. </a:t>
            </a:r>
            <a:r>
              <a:rPr lang="en-US" sz="2000" dirty="0">
                <a:solidFill>
                  <a:prstClr val="black"/>
                </a:solidFill>
              </a:rPr>
              <a:t>(James 1:12; Matthew 26:40-41; Psalm 119:28-30; 1 Corinthians 10:13)</a:t>
            </a:r>
          </a:p>
          <a:p>
            <a:pPr marL="0" lvl="0" indent="0">
              <a:buNone/>
            </a:pPr>
            <a:r>
              <a:rPr lang="en-US" sz="3000" b="1" dirty="0">
                <a:solidFill>
                  <a:prstClr val="black"/>
                </a:solidFill>
              </a:rPr>
              <a:t>Pray for knowledge and wisdom…</a:t>
            </a:r>
          </a:p>
          <a:p>
            <a:pPr marL="0" indent="0">
              <a:buNone/>
            </a:pPr>
            <a:endParaRPr lang="en-US" dirty="0" smtClean="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08933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James 1:5</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If </a:t>
            </a:r>
            <a:r>
              <a:rPr lang="en-US" sz="4000" dirty="0"/>
              <a:t>any of you lacks wisdom, let him ask of God, who gives to all liberally and without reproach, and it will be given to him.</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63308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Don’t Forget to Pray</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rmAutofit/>
          </a:bodyPr>
          <a:lstStyle/>
          <a:p>
            <a:pPr marL="0" lvl="0" indent="0">
              <a:buNone/>
            </a:pPr>
            <a:r>
              <a:rPr lang="en-US" sz="3000" b="1" dirty="0">
                <a:solidFill>
                  <a:prstClr val="black"/>
                </a:solidFill>
              </a:rPr>
              <a:t>Pray for strength…</a:t>
            </a:r>
          </a:p>
          <a:p>
            <a:pPr lvl="1"/>
            <a:r>
              <a:rPr lang="en-US" b="1" i="1" dirty="0">
                <a:solidFill>
                  <a:prstClr val="black"/>
                </a:solidFill>
              </a:rPr>
              <a:t>In trials and tribulation. </a:t>
            </a:r>
            <a:r>
              <a:rPr lang="en-US" sz="2000" dirty="0">
                <a:solidFill>
                  <a:prstClr val="black"/>
                </a:solidFill>
              </a:rPr>
              <a:t>(James 5:13; Psalm 50:15; 2 Corinthians 1:3-5)</a:t>
            </a:r>
          </a:p>
          <a:p>
            <a:pPr lvl="1"/>
            <a:r>
              <a:rPr lang="en-US" b="1" i="1" dirty="0">
                <a:solidFill>
                  <a:prstClr val="black"/>
                </a:solidFill>
              </a:rPr>
              <a:t>To endure temptation. </a:t>
            </a:r>
            <a:r>
              <a:rPr lang="en-US" sz="2000" dirty="0">
                <a:solidFill>
                  <a:prstClr val="black"/>
                </a:solidFill>
              </a:rPr>
              <a:t>(James 1:12; Matthew 26:40-41; Psalm 119:28-30; 1 Corinthians 10:13)</a:t>
            </a:r>
          </a:p>
          <a:p>
            <a:pPr marL="0" lvl="0" indent="0">
              <a:buNone/>
            </a:pPr>
            <a:r>
              <a:rPr lang="en-US" sz="3000" b="1" dirty="0">
                <a:solidFill>
                  <a:prstClr val="black"/>
                </a:solidFill>
              </a:rPr>
              <a:t>Pray for knowledge and wisdom…</a:t>
            </a:r>
          </a:p>
          <a:p>
            <a:pPr lvl="1"/>
            <a:r>
              <a:rPr lang="en-US" b="1" i="1" dirty="0">
                <a:solidFill>
                  <a:prstClr val="black"/>
                </a:solidFill>
              </a:rPr>
              <a:t>To better serve God. </a:t>
            </a:r>
            <a:r>
              <a:rPr lang="en-US" sz="2000" dirty="0">
                <a:solidFill>
                  <a:prstClr val="black"/>
                </a:solidFill>
              </a:rPr>
              <a:t>(Colossians 1:9-10; Psalm 25:4-5; 119:26-27)</a:t>
            </a:r>
          </a:p>
          <a:p>
            <a:pPr marL="0" indent="0">
              <a:buNone/>
            </a:pPr>
            <a:endParaRPr lang="en-US" dirty="0" smtClean="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71209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Colossians 1:9-10</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3700" dirty="0" smtClean="0"/>
              <a:t>For </a:t>
            </a:r>
            <a:r>
              <a:rPr lang="en-US" sz="3700" dirty="0"/>
              <a:t>this reason we also, since the day we heard it, do not cease to pray for you, and to ask that you may be filled with the knowledge of His will in all wisdom and spiritual </a:t>
            </a:r>
            <a:r>
              <a:rPr lang="en-US" sz="3700" dirty="0" smtClean="0"/>
              <a:t>understanding; </a:t>
            </a:r>
            <a:r>
              <a:rPr lang="en-US" sz="3700" baseline="30000" dirty="0" smtClean="0"/>
              <a:t>10</a:t>
            </a:r>
            <a:r>
              <a:rPr lang="en-US" sz="3700" dirty="0" smtClean="0"/>
              <a:t> that </a:t>
            </a:r>
            <a:r>
              <a:rPr lang="en-US" sz="3700" dirty="0"/>
              <a:t>you may walk worthy of the Lord, fully pleasing Him, being fruitful in every good work and increasing in the knowledge of </a:t>
            </a:r>
            <a:r>
              <a:rPr lang="en-US" sz="3700" dirty="0" smtClean="0"/>
              <a:t>God.</a:t>
            </a:r>
            <a:endParaRPr lang="en-US" sz="3700" dirty="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648408"/>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Psalm 25:4-5</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Show </a:t>
            </a:r>
            <a:r>
              <a:rPr lang="en-US" sz="4000" dirty="0"/>
              <a:t>me Your ways, O LORD; Teach me Your </a:t>
            </a:r>
            <a:r>
              <a:rPr lang="en-US" sz="4000" dirty="0" smtClean="0"/>
              <a:t>paths. </a:t>
            </a:r>
            <a:r>
              <a:rPr lang="en-US" sz="4000" baseline="30000" dirty="0" smtClean="0"/>
              <a:t>5</a:t>
            </a:r>
            <a:r>
              <a:rPr lang="en-US" sz="4000" dirty="0" smtClean="0"/>
              <a:t> Lead </a:t>
            </a:r>
            <a:r>
              <a:rPr lang="en-US" sz="4000" dirty="0"/>
              <a:t>me in Your truth and teach me, For You are the God of my salvation; On You I wait all the day.</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9038"/>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Psalm 119:26-27</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I </a:t>
            </a:r>
            <a:r>
              <a:rPr lang="en-US" sz="4000" dirty="0"/>
              <a:t>have declared my ways, and You answered me; Teach me Your </a:t>
            </a:r>
            <a:r>
              <a:rPr lang="en-US" sz="4000" dirty="0" smtClean="0"/>
              <a:t>statutes. </a:t>
            </a:r>
            <a:r>
              <a:rPr lang="en-US" sz="4000" baseline="30000" dirty="0" smtClean="0"/>
              <a:t>27</a:t>
            </a:r>
            <a:r>
              <a:rPr lang="en-US" sz="4000" dirty="0" smtClean="0"/>
              <a:t> Make </a:t>
            </a:r>
            <a:r>
              <a:rPr lang="en-US" sz="4000" dirty="0"/>
              <a:t>me understand the way of Your precepts; So shall I meditate on Your wonderful works.</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393852"/>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Don’t Forget to Pray</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rmAutofit/>
          </a:bodyPr>
          <a:lstStyle/>
          <a:p>
            <a:pPr marL="0" lvl="0" indent="0">
              <a:buNone/>
            </a:pPr>
            <a:r>
              <a:rPr lang="en-US" sz="3000" b="1" dirty="0">
                <a:solidFill>
                  <a:prstClr val="black"/>
                </a:solidFill>
              </a:rPr>
              <a:t>Pray for strength…</a:t>
            </a:r>
          </a:p>
          <a:p>
            <a:pPr lvl="1"/>
            <a:r>
              <a:rPr lang="en-US" b="1" i="1" dirty="0">
                <a:solidFill>
                  <a:prstClr val="black"/>
                </a:solidFill>
              </a:rPr>
              <a:t>In trials and tribulation. </a:t>
            </a:r>
            <a:r>
              <a:rPr lang="en-US" sz="2000" dirty="0">
                <a:solidFill>
                  <a:prstClr val="black"/>
                </a:solidFill>
              </a:rPr>
              <a:t>(James 5:13; Psalm 50:15; 2 Corinthians 1:3-5)</a:t>
            </a:r>
          </a:p>
          <a:p>
            <a:pPr lvl="1"/>
            <a:r>
              <a:rPr lang="en-US" b="1" i="1" dirty="0">
                <a:solidFill>
                  <a:prstClr val="black"/>
                </a:solidFill>
              </a:rPr>
              <a:t>To endure temptation. </a:t>
            </a:r>
            <a:r>
              <a:rPr lang="en-US" sz="2000" dirty="0">
                <a:solidFill>
                  <a:prstClr val="black"/>
                </a:solidFill>
              </a:rPr>
              <a:t>(James 1:12; Matthew 26:40-41; Psalm 119:28-30; 1 Corinthians 10:13)</a:t>
            </a:r>
          </a:p>
          <a:p>
            <a:pPr marL="0" lvl="0" indent="0">
              <a:buNone/>
            </a:pPr>
            <a:r>
              <a:rPr lang="en-US" sz="3000" b="1" dirty="0">
                <a:solidFill>
                  <a:prstClr val="black"/>
                </a:solidFill>
              </a:rPr>
              <a:t>Pray for knowledge and wisdom…</a:t>
            </a:r>
          </a:p>
          <a:p>
            <a:pPr lvl="1"/>
            <a:r>
              <a:rPr lang="en-US" b="1" i="1" dirty="0">
                <a:solidFill>
                  <a:prstClr val="black"/>
                </a:solidFill>
              </a:rPr>
              <a:t>To better serve God. </a:t>
            </a:r>
            <a:r>
              <a:rPr lang="en-US" sz="2000" dirty="0">
                <a:solidFill>
                  <a:prstClr val="black"/>
                </a:solidFill>
              </a:rPr>
              <a:t>(Colossians 1:9-10; Psalm 25:4-5; 119:26-27)</a:t>
            </a:r>
          </a:p>
          <a:p>
            <a:pPr lvl="1"/>
            <a:r>
              <a:rPr lang="en-US" b="1" i="1" dirty="0">
                <a:solidFill>
                  <a:prstClr val="black"/>
                </a:solidFill>
              </a:rPr>
              <a:t>To better serve the church. </a:t>
            </a:r>
            <a:r>
              <a:rPr lang="en-US" sz="2000" dirty="0">
                <a:solidFill>
                  <a:prstClr val="black"/>
                </a:solidFill>
              </a:rPr>
              <a:t>(Ephesians 6:17-18)</a:t>
            </a:r>
            <a:endParaRPr lang="en-US" sz="2200" dirty="0">
              <a:solidFill>
                <a:prstClr val="black"/>
              </a:solidFill>
            </a:endParaRPr>
          </a:p>
          <a:p>
            <a:pPr marL="0" indent="0">
              <a:buNone/>
            </a:pPr>
            <a:endParaRPr lang="en-US" dirty="0" smtClean="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03832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Ephesians 6:17-18</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And </a:t>
            </a:r>
            <a:r>
              <a:rPr lang="en-US" sz="4000" dirty="0"/>
              <a:t>take the helmet of salvation, and the sword of the Spirit, which is the word of </a:t>
            </a:r>
            <a:r>
              <a:rPr lang="en-US" sz="4000" dirty="0" smtClean="0"/>
              <a:t>God; </a:t>
            </a:r>
            <a:r>
              <a:rPr lang="en-US" sz="4000" baseline="30000" dirty="0" smtClean="0"/>
              <a:t>18</a:t>
            </a:r>
            <a:r>
              <a:rPr lang="en-US" sz="4000" dirty="0" smtClean="0"/>
              <a:t> praying </a:t>
            </a:r>
            <a:r>
              <a:rPr lang="en-US" sz="4000" dirty="0"/>
              <a:t>always with all prayer and supplication in the Spirit, being watchful to this end with all perseverance and supplication for all the </a:t>
            </a:r>
            <a:r>
              <a:rPr lang="en-US" sz="4000" dirty="0" smtClean="0"/>
              <a:t>saints.</a:t>
            </a:r>
            <a:endParaRPr lang="en-US" sz="4000" dirty="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624664"/>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Don’t Forget to Pray</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rmAutofit/>
          </a:bodyPr>
          <a:lstStyle/>
          <a:p>
            <a:pPr marL="0" lvl="0" indent="0">
              <a:buNone/>
            </a:pPr>
            <a:r>
              <a:rPr lang="en-US" sz="3000" b="1" dirty="0">
                <a:solidFill>
                  <a:prstClr val="black"/>
                </a:solidFill>
              </a:rPr>
              <a:t>Pray for strength…</a:t>
            </a:r>
          </a:p>
          <a:p>
            <a:pPr lvl="1"/>
            <a:r>
              <a:rPr lang="en-US" b="1" i="1" dirty="0">
                <a:solidFill>
                  <a:prstClr val="black"/>
                </a:solidFill>
              </a:rPr>
              <a:t>In trials and tribulation. </a:t>
            </a:r>
            <a:r>
              <a:rPr lang="en-US" sz="2000" dirty="0">
                <a:solidFill>
                  <a:prstClr val="black"/>
                </a:solidFill>
              </a:rPr>
              <a:t>(James 5:13; Psalm 50:15; 2 Corinthians 1:3-5)</a:t>
            </a:r>
          </a:p>
          <a:p>
            <a:pPr lvl="1"/>
            <a:r>
              <a:rPr lang="en-US" b="1" i="1" dirty="0">
                <a:solidFill>
                  <a:prstClr val="black"/>
                </a:solidFill>
              </a:rPr>
              <a:t>To endure temptation. </a:t>
            </a:r>
            <a:r>
              <a:rPr lang="en-US" sz="2000" dirty="0">
                <a:solidFill>
                  <a:prstClr val="black"/>
                </a:solidFill>
              </a:rPr>
              <a:t>(James 1:12; Matthew 26:40-41; Psalm 119:28-30; 1 Corinthians 10:13)</a:t>
            </a:r>
          </a:p>
          <a:p>
            <a:pPr marL="0" lvl="0" indent="0">
              <a:buNone/>
            </a:pPr>
            <a:r>
              <a:rPr lang="en-US" sz="3000" b="1" dirty="0">
                <a:solidFill>
                  <a:prstClr val="black"/>
                </a:solidFill>
              </a:rPr>
              <a:t>Pray for knowledge and wisdom…</a:t>
            </a:r>
          </a:p>
          <a:p>
            <a:pPr lvl="1"/>
            <a:r>
              <a:rPr lang="en-US" b="1" i="1" dirty="0">
                <a:solidFill>
                  <a:prstClr val="black"/>
                </a:solidFill>
              </a:rPr>
              <a:t>To better serve God. </a:t>
            </a:r>
            <a:r>
              <a:rPr lang="en-US" sz="2000" dirty="0">
                <a:solidFill>
                  <a:prstClr val="black"/>
                </a:solidFill>
              </a:rPr>
              <a:t>(Colossians 1:9-10; Psalm 25:4-5; 119:26-27)</a:t>
            </a:r>
          </a:p>
          <a:p>
            <a:pPr lvl="1"/>
            <a:r>
              <a:rPr lang="en-US" b="1" i="1" dirty="0">
                <a:solidFill>
                  <a:prstClr val="black"/>
                </a:solidFill>
              </a:rPr>
              <a:t>To better serve the church. </a:t>
            </a:r>
            <a:r>
              <a:rPr lang="en-US" sz="2000" dirty="0">
                <a:solidFill>
                  <a:prstClr val="black"/>
                </a:solidFill>
              </a:rPr>
              <a:t>(Ephesians 6:17-18)</a:t>
            </a:r>
            <a:endParaRPr lang="en-US" sz="2200" dirty="0">
              <a:solidFill>
                <a:prstClr val="black"/>
              </a:solidFill>
            </a:endParaRPr>
          </a:p>
          <a:p>
            <a:pPr marL="0" lvl="0" indent="0">
              <a:buNone/>
            </a:pPr>
            <a:r>
              <a:rPr lang="en-US" sz="3000" b="1" dirty="0">
                <a:solidFill>
                  <a:prstClr val="black"/>
                </a:solidFill>
              </a:rPr>
              <a:t>Pray with thanksgiving…</a:t>
            </a:r>
          </a:p>
          <a:p>
            <a:pPr marL="0" lvl="0" indent="0">
              <a:buNone/>
            </a:pPr>
            <a:endParaRPr lang="en-US" sz="2200" dirty="0">
              <a:solidFill>
                <a:prstClr val="black"/>
              </a:solidFill>
            </a:endParaRP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693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Don’t Forget to Pray</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rmAutofit/>
          </a:bodyPr>
          <a:lstStyle/>
          <a:p>
            <a:pPr marL="0" lvl="0" indent="0">
              <a:buNone/>
            </a:pPr>
            <a:r>
              <a:rPr lang="en-US" sz="3000" b="1" dirty="0">
                <a:solidFill>
                  <a:prstClr val="black"/>
                </a:solidFill>
              </a:rPr>
              <a:t>Pray for strength…</a:t>
            </a:r>
          </a:p>
          <a:p>
            <a:pPr lvl="1"/>
            <a:r>
              <a:rPr lang="en-US" b="1" i="1" dirty="0">
                <a:solidFill>
                  <a:prstClr val="black"/>
                </a:solidFill>
              </a:rPr>
              <a:t>In trials and tribulation. </a:t>
            </a:r>
            <a:r>
              <a:rPr lang="en-US" sz="2000" dirty="0">
                <a:solidFill>
                  <a:prstClr val="black"/>
                </a:solidFill>
              </a:rPr>
              <a:t>(James 5:13; Psalm 50:15; 2 Corinthians 1:3-5)</a:t>
            </a:r>
          </a:p>
          <a:p>
            <a:pPr marL="0" indent="0">
              <a:buNone/>
            </a:pPr>
            <a:endParaRPr lang="en-US" dirty="0" smtClean="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4856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fontScale="90000"/>
          </a:bodyPr>
          <a:lstStyle/>
          <a:p>
            <a:pPr algn="ctr"/>
            <a:r>
              <a:rPr lang="en-US" sz="6000" b="1" dirty="0">
                <a:effectLst>
                  <a:glow rad="127000">
                    <a:schemeClr val="bg1"/>
                  </a:glow>
                </a:effectLst>
                <a:latin typeface="Brush Script Std" panose="03060802040607070404" pitchFamily="66" charset="0"/>
              </a:rPr>
              <a:t>1 Thessalonians 5:16-18</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Rejoice always, </a:t>
            </a:r>
            <a:r>
              <a:rPr lang="en-US" sz="4000" baseline="30000" dirty="0" smtClean="0"/>
              <a:t>17</a:t>
            </a:r>
            <a:r>
              <a:rPr lang="en-US" sz="4000" dirty="0" smtClean="0"/>
              <a:t> pray </a:t>
            </a:r>
            <a:r>
              <a:rPr lang="en-US" sz="4000" dirty="0"/>
              <a:t>without </a:t>
            </a:r>
            <a:r>
              <a:rPr lang="en-US" sz="4000" dirty="0" smtClean="0"/>
              <a:t>ceasing, </a:t>
            </a:r>
            <a:r>
              <a:rPr lang="en-US" sz="4000" baseline="30000" dirty="0" smtClean="0"/>
              <a:t>18</a:t>
            </a:r>
            <a:r>
              <a:rPr lang="en-US" sz="4000" dirty="0" smtClean="0"/>
              <a:t> in </a:t>
            </a:r>
            <a:r>
              <a:rPr lang="en-US" sz="4000" dirty="0"/>
              <a:t>everything give thanks; for this is the will of God in Christ Jesus for you.</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332042"/>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Daniel 6:10</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Now </a:t>
            </a:r>
            <a:r>
              <a:rPr lang="en-US" sz="4000" dirty="0"/>
              <a:t>when Daniel knew that the writing was signed, he went home. And in his upper room, with his windows open toward Jerusalem, he knelt down on his knees three times that day, and prayed and gave thanks before his God, as was his custom since early days.</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360774"/>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Don’t Forget to Pray</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rmAutofit/>
          </a:bodyPr>
          <a:lstStyle/>
          <a:p>
            <a:pPr marL="0" lvl="0" indent="0">
              <a:buNone/>
            </a:pPr>
            <a:r>
              <a:rPr lang="en-US" sz="3000" b="1" dirty="0">
                <a:solidFill>
                  <a:prstClr val="black"/>
                </a:solidFill>
              </a:rPr>
              <a:t>Pray for strength…</a:t>
            </a:r>
          </a:p>
          <a:p>
            <a:pPr lvl="1"/>
            <a:r>
              <a:rPr lang="en-US" b="1" i="1" dirty="0">
                <a:solidFill>
                  <a:prstClr val="black"/>
                </a:solidFill>
              </a:rPr>
              <a:t>In trials and tribulation. </a:t>
            </a:r>
            <a:r>
              <a:rPr lang="en-US" sz="2000" dirty="0">
                <a:solidFill>
                  <a:prstClr val="black"/>
                </a:solidFill>
              </a:rPr>
              <a:t>(James 5:13; Psalm 50:15; 2 Corinthians 1:3-5)</a:t>
            </a:r>
          </a:p>
          <a:p>
            <a:pPr lvl="1"/>
            <a:r>
              <a:rPr lang="en-US" b="1" i="1" dirty="0">
                <a:solidFill>
                  <a:prstClr val="black"/>
                </a:solidFill>
              </a:rPr>
              <a:t>To endure temptation. </a:t>
            </a:r>
            <a:r>
              <a:rPr lang="en-US" sz="2000" dirty="0">
                <a:solidFill>
                  <a:prstClr val="black"/>
                </a:solidFill>
              </a:rPr>
              <a:t>(James 1:12; Matthew 26:40-41; Psalm 119:28-30; 1 Corinthians 10:13)</a:t>
            </a:r>
          </a:p>
          <a:p>
            <a:pPr marL="0" lvl="0" indent="0">
              <a:buNone/>
            </a:pPr>
            <a:r>
              <a:rPr lang="en-US" sz="3000" b="1" dirty="0">
                <a:solidFill>
                  <a:prstClr val="black"/>
                </a:solidFill>
              </a:rPr>
              <a:t>Pray for knowledge and wisdom…</a:t>
            </a:r>
          </a:p>
          <a:p>
            <a:pPr lvl="1"/>
            <a:r>
              <a:rPr lang="en-US" b="1" i="1" dirty="0">
                <a:solidFill>
                  <a:prstClr val="black"/>
                </a:solidFill>
              </a:rPr>
              <a:t>To better serve God. </a:t>
            </a:r>
            <a:r>
              <a:rPr lang="en-US" sz="2000" dirty="0">
                <a:solidFill>
                  <a:prstClr val="black"/>
                </a:solidFill>
              </a:rPr>
              <a:t>(Colossians 1:9-10; Psalm 25:4-5; 119:26-27)</a:t>
            </a:r>
          </a:p>
          <a:p>
            <a:pPr lvl="1"/>
            <a:r>
              <a:rPr lang="en-US" b="1" i="1" dirty="0">
                <a:solidFill>
                  <a:prstClr val="black"/>
                </a:solidFill>
              </a:rPr>
              <a:t>To better serve the church. </a:t>
            </a:r>
            <a:r>
              <a:rPr lang="en-US" sz="2000" dirty="0">
                <a:solidFill>
                  <a:prstClr val="black"/>
                </a:solidFill>
              </a:rPr>
              <a:t>(Ephesians 6:17-18)</a:t>
            </a:r>
            <a:endParaRPr lang="en-US" sz="2200" dirty="0">
              <a:solidFill>
                <a:prstClr val="black"/>
              </a:solidFill>
            </a:endParaRPr>
          </a:p>
          <a:p>
            <a:pPr marL="0" lvl="0" indent="0">
              <a:buNone/>
            </a:pPr>
            <a:r>
              <a:rPr lang="en-US" sz="3000" b="1" dirty="0">
                <a:solidFill>
                  <a:prstClr val="black"/>
                </a:solidFill>
              </a:rPr>
              <a:t>Pray with thanksgiving…</a:t>
            </a:r>
          </a:p>
          <a:p>
            <a:pPr lvl="1"/>
            <a:r>
              <a:rPr lang="en-US" b="1" i="1" dirty="0">
                <a:solidFill>
                  <a:prstClr val="black"/>
                </a:solidFill>
              </a:rPr>
              <a:t>For all God has done. </a:t>
            </a:r>
            <a:r>
              <a:rPr lang="en-US" sz="2000" dirty="0">
                <a:solidFill>
                  <a:prstClr val="black"/>
                </a:solidFill>
              </a:rPr>
              <a:t>(Psalm 18:46-49; 2 Thessalonians 2:13-14)</a:t>
            </a:r>
          </a:p>
          <a:p>
            <a:pPr marL="0" indent="0">
              <a:buNone/>
            </a:pPr>
            <a:endParaRPr lang="en-US" dirty="0" smtClean="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89032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Psalm 18:46-49</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3500" dirty="0" smtClean="0"/>
              <a:t>The </a:t>
            </a:r>
            <a:r>
              <a:rPr lang="en-US" sz="3500" dirty="0"/>
              <a:t>LORD lives! Blessed be my Rock! Let the God of my salvation be </a:t>
            </a:r>
            <a:r>
              <a:rPr lang="en-US" sz="3500" dirty="0" smtClean="0"/>
              <a:t>exalted. </a:t>
            </a:r>
            <a:r>
              <a:rPr lang="en-US" sz="3500" baseline="30000" dirty="0" smtClean="0"/>
              <a:t>47</a:t>
            </a:r>
            <a:r>
              <a:rPr lang="en-US" sz="3500" dirty="0" smtClean="0"/>
              <a:t> It </a:t>
            </a:r>
            <a:r>
              <a:rPr lang="en-US" sz="3500" dirty="0"/>
              <a:t>is God who avenges me, And subdues the peoples under </a:t>
            </a:r>
            <a:r>
              <a:rPr lang="en-US" sz="3500" dirty="0" smtClean="0"/>
              <a:t>me; </a:t>
            </a:r>
            <a:r>
              <a:rPr lang="en-US" sz="3500" baseline="30000" dirty="0" smtClean="0"/>
              <a:t>48</a:t>
            </a:r>
            <a:r>
              <a:rPr lang="en-US" sz="3500" dirty="0" smtClean="0"/>
              <a:t> He </a:t>
            </a:r>
            <a:r>
              <a:rPr lang="en-US" sz="3500" dirty="0"/>
              <a:t>delivers me from my enemies. You also lift me up above those who rise against me; You have delivered me from the violent </a:t>
            </a:r>
            <a:r>
              <a:rPr lang="en-US" sz="3500" dirty="0" smtClean="0"/>
              <a:t>man. </a:t>
            </a:r>
            <a:r>
              <a:rPr lang="en-US" sz="3500" baseline="30000" dirty="0" smtClean="0"/>
              <a:t>49</a:t>
            </a:r>
            <a:r>
              <a:rPr lang="en-US" sz="3500" dirty="0" smtClean="0"/>
              <a:t> Therefore </a:t>
            </a:r>
            <a:r>
              <a:rPr lang="en-US" sz="3500" dirty="0"/>
              <a:t>I will give thanks to You, O LORD, among the Gentiles, And sing praises to Your name.</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729499"/>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fontScale="90000"/>
          </a:bodyPr>
          <a:lstStyle/>
          <a:p>
            <a:pPr algn="ctr"/>
            <a:r>
              <a:rPr lang="en-US" sz="6000" b="1" dirty="0">
                <a:effectLst>
                  <a:glow rad="127000">
                    <a:schemeClr val="bg1"/>
                  </a:glow>
                </a:effectLst>
                <a:latin typeface="Brush Script Std" panose="03060802040607070404" pitchFamily="66" charset="0"/>
              </a:rPr>
              <a:t>2 Thessalonians 2:13-14</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3900" dirty="0" smtClean="0"/>
              <a:t>But </a:t>
            </a:r>
            <a:r>
              <a:rPr lang="en-US" sz="3900" dirty="0"/>
              <a:t>we are bound to give thanks to God always for you, brethren beloved by the Lord, because God from the beginning chose you for salvation through sanctification by the Spirit and belief in the </a:t>
            </a:r>
            <a:r>
              <a:rPr lang="en-US" sz="3900" dirty="0" smtClean="0"/>
              <a:t>truth, </a:t>
            </a:r>
            <a:r>
              <a:rPr lang="en-US" sz="3900" baseline="30000" dirty="0" smtClean="0"/>
              <a:t>14</a:t>
            </a:r>
            <a:r>
              <a:rPr lang="en-US" sz="3900" dirty="0" smtClean="0"/>
              <a:t> to </a:t>
            </a:r>
            <a:r>
              <a:rPr lang="en-US" sz="3900" dirty="0"/>
              <a:t>which He called you by our gospel, for the obtaining of the glory of our Lord Jesus Christ.</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446767"/>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Don’t Forget to Pray</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rmAutofit fontScale="92500"/>
          </a:bodyPr>
          <a:lstStyle/>
          <a:p>
            <a:pPr marL="0" indent="0">
              <a:buNone/>
            </a:pPr>
            <a:r>
              <a:rPr lang="en-US" sz="3200" b="1" dirty="0"/>
              <a:t>Pray for </a:t>
            </a:r>
            <a:r>
              <a:rPr lang="en-US" sz="3200" b="1" dirty="0" smtClean="0"/>
              <a:t>strength…</a:t>
            </a:r>
          </a:p>
          <a:p>
            <a:pPr lvl="1"/>
            <a:r>
              <a:rPr lang="en-US" sz="2600" b="1" i="1" dirty="0" smtClean="0"/>
              <a:t>In </a:t>
            </a:r>
            <a:r>
              <a:rPr lang="en-US" sz="2600" b="1" i="1" dirty="0"/>
              <a:t>trials and </a:t>
            </a:r>
            <a:r>
              <a:rPr lang="en-US" sz="2600" b="1" i="1" dirty="0" smtClean="0"/>
              <a:t>tribulation. </a:t>
            </a:r>
            <a:r>
              <a:rPr lang="en-US" sz="2200" dirty="0" smtClean="0"/>
              <a:t>(James 5:13; Psalm 50:15; 2 </a:t>
            </a:r>
            <a:r>
              <a:rPr lang="en-US" sz="2200" dirty="0"/>
              <a:t>Corinthians 1:3-5)</a:t>
            </a:r>
          </a:p>
          <a:p>
            <a:pPr lvl="1"/>
            <a:r>
              <a:rPr lang="en-US" sz="2600" b="1" i="1" dirty="0" smtClean="0"/>
              <a:t>To </a:t>
            </a:r>
            <a:r>
              <a:rPr lang="en-US" sz="2600" b="1" i="1" dirty="0"/>
              <a:t>endure </a:t>
            </a:r>
            <a:r>
              <a:rPr lang="en-US" sz="2600" b="1" i="1" dirty="0" smtClean="0"/>
              <a:t>temptation. </a:t>
            </a:r>
            <a:r>
              <a:rPr lang="en-US" sz="2200" dirty="0" smtClean="0"/>
              <a:t>(James 1:12; Matthew </a:t>
            </a:r>
            <a:r>
              <a:rPr lang="en-US" sz="2200" dirty="0"/>
              <a:t>26:40-41; Psalm </a:t>
            </a:r>
            <a:r>
              <a:rPr lang="en-US" sz="2200" dirty="0" smtClean="0"/>
              <a:t>119:28-30; 1 </a:t>
            </a:r>
            <a:r>
              <a:rPr lang="en-US" sz="2200" dirty="0"/>
              <a:t>Corinthians 10:13)</a:t>
            </a:r>
          </a:p>
          <a:p>
            <a:pPr marL="0" indent="0">
              <a:buNone/>
            </a:pPr>
            <a:r>
              <a:rPr lang="en-US" sz="3200" b="1" dirty="0"/>
              <a:t>Pray for knowledge and </a:t>
            </a:r>
            <a:r>
              <a:rPr lang="en-US" sz="3200" b="1" dirty="0" smtClean="0"/>
              <a:t>wisdom…</a:t>
            </a:r>
          </a:p>
          <a:p>
            <a:pPr lvl="1"/>
            <a:r>
              <a:rPr lang="en-US" sz="2600" b="1" i="1" dirty="0" smtClean="0"/>
              <a:t>To </a:t>
            </a:r>
            <a:r>
              <a:rPr lang="en-US" sz="2600" b="1" i="1" dirty="0"/>
              <a:t>better serve </a:t>
            </a:r>
            <a:r>
              <a:rPr lang="en-US" sz="2600" b="1" i="1" dirty="0" smtClean="0"/>
              <a:t>God. </a:t>
            </a:r>
            <a:r>
              <a:rPr lang="en-US" sz="2200" dirty="0" smtClean="0"/>
              <a:t>(Colossians 1:9-10; Psalm </a:t>
            </a:r>
            <a:r>
              <a:rPr lang="en-US" sz="2200" dirty="0"/>
              <a:t>25:4-5; </a:t>
            </a:r>
            <a:r>
              <a:rPr lang="en-US" sz="2200" dirty="0" smtClean="0"/>
              <a:t>119:26-27)</a:t>
            </a:r>
          </a:p>
          <a:p>
            <a:pPr lvl="1"/>
            <a:r>
              <a:rPr lang="en-US" sz="2600" b="1" i="1" dirty="0" smtClean="0"/>
              <a:t>To </a:t>
            </a:r>
            <a:r>
              <a:rPr lang="en-US" sz="2600" b="1" i="1" dirty="0"/>
              <a:t>better serve the </a:t>
            </a:r>
            <a:r>
              <a:rPr lang="en-US" sz="2600" b="1" i="1" dirty="0" smtClean="0"/>
              <a:t>church. </a:t>
            </a:r>
            <a:r>
              <a:rPr lang="en-US" sz="2200" dirty="0" smtClean="0"/>
              <a:t>(Ephesians 6:17-18)</a:t>
            </a:r>
            <a:endParaRPr lang="en-US" dirty="0"/>
          </a:p>
          <a:p>
            <a:pPr marL="0" indent="0">
              <a:buNone/>
            </a:pPr>
            <a:r>
              <a:rPr lang="en-US" sz="3200" b="1" dirty="0"/>
              <a:t>Pray with </a:t>
            </a:r>
            <a:r>
              <a:rPr lang="en-US" sz="3200" b="1" dirty="0" smtClean="0"/>
              <a:t>thanksgiving…</a:t>
            </a:r>
          </a:p>
          <a:p>
            <a:pPr lvl="1"/>
            <a:r>
              <a:rPr lang="en-US" sz="2600" b="1" i="1" dirty="0" smtClean="0"/>
              <a:t>For </a:t>
            </a:r>
            <a:r>
              <a:rPr lang="en-US" sz="2600" b="1" i="1" dirty="0"/>
              <a:t>all God has </a:t>
            </a:r>
            <a:r>
              <a:rPr lang="en-US" sz="2600" b="1" i="1" dirty="0" smtClean="0"/>
              <a:t>done</a:t>
            </a:r>
            <a:r>
              <a:rPr lang="en-US" sz="2600" b="1" i="1" dirty="0"/>
              <a:t>. </a:t>
            </a:r>
            <a:r>
              <a:rPr lang="en-US" sz="2200" dirty="0"/>
              <a:t>(</a:t>
            </a:r>
            <a:r>
              <a:rPr lang="en-US" sz="2200" dirty="0" smtClean="0"/>
              <a:t>Psalm 18:46-49; 2 </a:t>
            </a:r>
            <a:r>
              <a:rPr lang="en-US" sz="2200" dirty="0"/>
              <a:t>Thessalonians </a:t>
            </a:r>
            <a:r>
              <a:rPr lang="en-US" sz="2200" dirty="0" smtClean="0"/>
              <a:t>2:13-14)</a:t>
            </a:r>
          </a:p>
          <a:p>
            <a:pPr lvl="1"/>
            <a:r>
              <a:rPr lang="en-US" sz="2600" b="1" i="1" dirty="0" smtClean="0"/>
              <a:t>For </a:t>
            </a:r>
            <a:r>
              <a:rPr lang="en-US" sz="2600" b="1" i="1" dirty="0"/>
              <a:t>all God will do. </a:t>
            </a:r>
            <a:r>
              <a:rPr lang="en-US" sz="2200" dirty="0"/>
              <a:t>(</a:t>
            </a:r>
            <a:r>
              <a:rPr lang="en-US" sz="2200" dirty="0" smtClean="0"/>
              <a:t>1 </a:t>
            </a:r>
            <a:r>
              <a:rPr lang="en-US" sz="2200" dirty="0"/>
              <a:t>Chronicles </a:t>
            </a:r>
            <a:r>
              <a:rPr lang="en-US" sz="2200" dirty="0" smtClean="0"/>
              <a:t>16:34)</a:t>
            </a:r>
            <a:endParaRPr lang="en-US" sz="2200" dirty="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48511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1 Chronicles 16:34</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3900" dirty="0" smtClean="0"/>
              <a:t>Oh</a:t>
            </a:r>
            <a:r>
              <a:rPr lang="en-US" sz="3900" dirty="0"/>
              <a:t>, give thanks to the LORD, for He is good! For His mercy endures forever.</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931120"/>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Don’t Forget to Pray</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rmAutofit fontScale="85000" lnSpcReduction="20000"/>
          </a:bodyPr>
          <a:lstStyle/>
          <a:p>
            <a:pPr marL="0" indent="0">
              <a:buNone/>
            </a:pPr>
            <a:r>
              <a:rPr lang="en-US" sz="3500" b="1" dirty="0"/>
              <a:t>Pray for </a:t>
            </a:r>
            <a:r>
              <a:rPr lang="en-US" sz="3500" b="1" dirty="0" smtClean="0"/>
              <a:t>strength…</a:t>
            </a:r>
          </a:p>
          <a:p>
            <a:pPr lvl="1"/>
            <a:r>
              <a:rPr lang="en-US" sz="2800" b="1" i="1" dirty="0" smtClean="0"/>
              <a:t>In </a:t>
            </a:r>
            <a:r>
              <a:rPr lang="en-US" sz="2800" b="1" i="1" dirty="0"/>
              <a:t>trials and </a:t>
            </a:r>
            <a:r>
              <a:rPr lang="en-US" sz="2800" b="1" i="1" dirty="0" smtClean="0"/>
              <a:t>tribulation. </a:t>
            </a:r>
            <a:r>
              <a:rPr lang="en-US" dirty="0" smtClean="0"/>
              <a:t>(James 5:13; Psalm 50:15; 2 </a:t>
            </a:r>
            <a:r>
              <a:rPr lang="en-US" dirty="0"/>
              <a:t>Corinthians 1:3-5)</a:t>
            </a:r>
          </a:p>
          <a:p>
            <a:pPr lvl="1"/>
            <a:r>
              <a:rPr lang="en-US" sz="2800" b="1" i="1" dirty="0" smtClean="0"/>
              <a:t>To </a:t>
            </a:r>
            <a:r>
              <a:rPr lang="en-US" sz="2800" b="1" i="1" dirty="0"/>
              <a:t>endure </a:t>
            </a:r>
            <a:r>
              <a:rPr lang="en-US" sz="2800" b="1" i="1" dirty="0" smtClean="0"/>
              <a:t>temptation. </a:t>
            </a:r>
            <a:r>
              <a:rPr lang="en-US" dirty="0" smtClean="0"/>
              <a:t>(James 1:12; Matthew </a:t>
            </a:r>
            <a:r>
              <a:rPr lang="en-US" dirty="0"/>
              <a:t>26:40-41; Psalm </a:t>
            </a:r>
            <a:r>
              <a:rPr lang="en-US" dirty="0" smtClean="0"/>
              <a:t>119:28-30; 1 </a:t>
            </a:r>
            <a:r>
              <a:rPr lang="en-US" dirty="0"/>
              <a:t>Corinthians 10:13)</a:t>
            </a:r>
          </a:p>
          <a:p>
            <a:pPr marL="0" indent="0">
              <a:buNone/>
            </a:pPr>
            <a:r>
              <a:rPr lang="en-US" sz="3500" b="1" dirty="0"/>
              <a:t>Pray for knowledge and </a:t>
            </a:r>
            <a:r>
              <a:rPr lang="en-US" sz="3500" b="1" dirty="0" smtClean="0"/>
              <a:t>wisdom…</a:t>
            </a:r>
          </a:p>
          <a:p>
            <a:pPr lvl="1"/>
            <a:r>
              <a:rPr lang="en-US" sz="2800" b="1" i="1" dirty="0" smtClean="0"/>
              <a:t>To </a:t>
            </a:r>
            <a:r>
              <a:rPr lang="en-US" sz="2800" b="1" i="1" dirty="0"/>
              <a:t>better serve </a:t>
            </a:r>
            <a:r>
              <a:rPr lang="en-US" sz="2800" b="1" i="1" dirty="0" smtClean="0"/>
              <a:t>God.</a:t>
            </a:r>
            <a:r>
              <a:rPr lang="en-US" sz="2600" b="1" i="1" dirty="0" smtClean="0"/>
              <a:t> </a:t>
            </a:r>
            <a:r>
              <a:rPr lang="en-US" dirty="0" smtClean="0"/>
              <a:t>(Colossians 1:9-10; Psalm </a:t>
            </a:r>
            <a:r>
              <a:rPr lang="en-US" dirty="0"/>
              <a:t>25:4-5; </a:t>
            </a:r>
            <a:r>
              <a:rPr lang="en-US" dirty="0" smtClean="0"/>
              <a:t>119:26-27)</a:t>
            </a:r>
          </a:p>
          <a:p>
            <a:pPr lvl="1"/>
            <a:r>
              <a:rPr lang="en-US" sz="2800" b="1" i="1" dirty="0" smtClean="0"/>
              <a:t>To </a:t>
            </a:r>
            <a:r>
              <a:rPr lang="en-US" sz="2800" b="1" i="1" dirty="0"/>
              <a:t>better serve the </a:t>
            </a:r>
            <a:r>
              <a:rPr lang="en-US" sz="2800" b="1" i="1" dirty="0" smtClean="0"/>
              <a:t>church. </a:t>
            </a:r>
            <a:r>
              <a:rPr lang="en-US" dirty="0" smtClean="0"/>
              <a:t>(Ephesians 6:17-18)</a:t>
            </a:r>
            <a:endParaRPr lang="en-US" dirty="0"/>
          </a:p>
          <a:p>
            <a:pPr marL="0" indent="0">
              <a:buNone/>
            </a:pPr>
            <a:r>
              <a:rPr lang="en-US" sz="3500" b="1" dirty="0"/>
              <a:t>Pray with </a:t>
            </a:r>
            <a:r>
              <a:rPr lang="en-US" sz="3500" b="1" dirty="0" smtClean="0"/>
              <a:t>thanksgiving…</a:t>
            </a:r>
          </a:p>
          <a:p>
            <a:pPr lvl="1"/>
            <a:r>
              <a:rPr lang="en-US" sz="2800" b="1" i="1" dirty="0" smtClean="0"/>
              <a:t>For </a:t>
            </a:r>
            <a:r>
              <a:rPr lang="en-US" sz="2800" b="1" i="1" dirty="0"/>
              <a:t>all God has </a:t>
            </a:r>
            <a:r>
              <a:rPr lang="en-US" sz="2800" b="1" i="1" dirty="0" smtClean="0"/>
              <a:t>done</a:t>
            </a:r>
            <a:r>
              <a:rPr lang="en-US" sz="2800" b="1" i="1" dirty="0"/>
              <a:t>. </a:t>
            </a:r>
            <a:r>
              <a:rPr lang="en-US" dirty="0"/>
              <a:t>(</a:t>
            </a:r>
            <a:r>
              <a:rPr lang="en-US" dirty="0" smtClean="0"/>
              <a:t>Psalm 18:46-49; 2 </a:t>
            </a:r>
            <a:r>
              <a:rPr lang="en-US" dirty="0"/>
              <a:t>Thessalonians </a:t>
            </a:r>
            <a:r>
              <a:rPr lang="en-US" dirty="0" smtClean="0"/>
              <a:t>2:13-14)</a:t>
            </a:r>
          </a:p>
          <a:p>
            <a:pPr lvl="1"/>
            <a:r>
              <a:rPr lang="en-US" sz="2800" b="1" i="1" dirty="0" smtClean="0"/>
              <a:t>For </a:t>
            </a:r>
            <a:r>
              <a:rPr lang="en-US" sz="2800" b="1" i="1" dirty="0"/>
              <a:t>all God will do. </a:t>
            </a:r>
            <a:r>
              <a:rPr lang="en-US" dirty="0"/>
              <a:t>(</a:t>
            </a:r>
            <a:r>
              <a:rPr lang="en-US" dirty="0" smtClean="0"/>
              <a:t>1 </a:t>
            </a:r>
            <a:r>
              <a:rPr lang="en-US" dirty="0"/>
              <a:t>Chronicles </a:t>
            </a:r>
            <a:r>
              <a:rPr lang="en-US" dirty="0" smtClean="0"/>
              <a:t>16:34)</a:t>
            </a:r>
            <a:endParaRPr lang="en-US" dirty="0"/>
          </a:p>
          <a:p>
            <a:pPr marL="0" indent="0">
              <a:buNone/>
            </a:pPr>
            <a:r>
              <a:rPr lang="en-US" sz="3500" b="1" dirty="0"/>
              <a:t>Pray with praise to </a:t>
            </a:r>
            <a:r>
              <a:rPr lang="en-US" sz="3500" b="1" dirty="0" smtClean="0"/>
              <a:t>God…</a:t>
            </a:r>
          </a:p>
          <a:p>
            <a:pPr lvl="1"/>
            <a:r>
              <a:rPr lang="en-US" sz="2800" b="1" i="1" dirty="0" smtClean="0"/>
              <a:t>For </a:t>
            </a:r>
            <a:r>
              <a:rPr lang="en-US" sz="2800" b="1" i="1" dirty="0"/>
              <a:t>His awesome </a:t>
            </a:r>
            <a:r>
              <a:rPr lang="en-US" sz="2800" b="1" i="1" dirty="0" smtClean="0"/>
              <a:t>nature</a:t>
            </a:r>
            <a:r>
              <a:rPr lang="en-US" sz="2800" b="1" i="1" dirty="0"/>
              <a:t>.</a:t>
            </a:r>
            <a:r>
              <a:rPr lang="en-US" sz="2800" i="1" dirty="0"/>
              <a:t> </a:t>
            </a:r>
            <a:r>
              <a:rPr lang="en-US" dirty="0"/>
              <a:t>(</a:t>
            </a:r>
            <a:r>
              <a:rPr lang="en-US" dirty="0" smtClean="0"/>
              <a:t>James </a:t>
            </a:r>
            <a:r>
              <a:rPr lang="en-US" dirty="0"/>
              <a:t>1:13; 1 John </a:t>
            </a:r>
            <a:r>
              <a:rPr lang="en-US" dirty="0" smtClean="0"/>
              <a:t>1:5; Psalm 106:48; 48:9-10)</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15234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0" end="10"/>
                                            </p:txEl>
                                          </p:spTgt>
                                        </p:tgtEl>
                                        <p:attrNameLst>
                                          <p:attrName>style.visibility</p:attrName>
                                        </p:attrNameLst>
                                      </p:cBhvr>
                                      <p:to>
                                        <p:strVal val="visible"/>
                                      </p:to>
                                    </p:set>
                                    <p:animEffect transition="in" filter="fade">
                                      <p:cBhvr>
                                        <p:cTn id="14" dur="1000"/>
                                        <p:tgtEl>
                                          <p:spTgt spid="3">
                                            <p:txEl>
                                              <p:pRg st="10" end="10"/>
                                            </p:txEl>
                                          </p:spTgt>
                                        </p:tgtEl>
                                      </p:cBhvr>
                                    </p:animEffect>
                                    <p:anim calcmode="lin" valueType="num">
                                      <p:cBhvr>
                                        <p:cTn id="1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James 1:13</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Let </a:t>
            </a:r>
            <a:r>
              <a:rPr lang="en-US" sz="4000" dirty="0"/>
              <a:t>no one say when he is tempted, "I am tempted by God"; for God cannot be tempted by evil, nor does He Himself tempt anyone.</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126385"/>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1 John 1:5</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This </a:t>
            </a:r>
            <a:r>
              <a:rPr lang="en-US" sz="4000" dirty="0"/>
              <a:t>is the message which we have heard from Him and declare to you, that God is light and in Him is no darkness at all.</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161600"/>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smtClean="0">
                <a:effectLst>
                  <a:glow rad="127000">
                    <a:schemeClr val="bg1"/>
                  </a:glow>
                </a:effectLst>
                <a:latin typeface="Brush Script Std" panose="03060802040607070404" pitchFamily="66" charset="0"/>
              </a:rPr>
              <a:t>James </a:t>
            </a:r>
            <a:r>
              <a:rPr lang="en-US" sz="6000" b="1" dirty="0">
                <a:effectLst>
                  <a:glow rad="127000">
                    <a:schemeClr val="bg1"/>
                  </a:glow>
                </a:effectLst>
                <a:latin typeface="Brush Script Std" panose="03060802040607070404" pitchFamily="66" charset="0"/>
              </a:rPr>
              <a:t>5:13</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rmAutofit/>
          </a:bodyPr>
          <a:lstStyle/>
          <a:p>
            <a:pPr marL="0" indent="0">
              <a:buNone/>
            </a:pPr>
            <a:r>
              <a:rPr lang="en-US" sz="4000" dirty="0" smtClean="0"/>
              <a:t>Is </a:t>
            </a:r>
            <a:r>
              <a:rPr lang="en-US" sz="4000" dirty="0"/>
              <a:t>anyone among you suffering? Let him pray. Is anyone cheerful? Let him sing psalms</a:t>
            </a:r>
            <a:r>
              <a:rPr lang="en-US" sz="4000" dirty="0" smtClean="0"/>
              <a:t>.</a:t>
            </a:r>
            <a:endParaRPr lang="en-US" sz="4000" dirty="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143425"/>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Psalm 106:48</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Blessed </a:t>
            </a:r>
            <a:r>
              <a:rPr lang="en-US" sz="4000" dirty="0"/>
              <a:t>be the LORD God of Israel From everlasting to everlasting! And let all the people say, "Amen!" Praise the LORD!</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007879"/>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smtClean="0">
                <a:effectLst>
                  <a:glow rad="127000">
                    <a:schemeClr val="bg1"/>
                  </a:glow>
                </a:effectLst>
                <a:latin typeface="Brush Script Std" panose="03060802040607070404" pitchFamily="66" charset="0"/>
              </a:rPr>
              <a:t>Psalm 48:9-10</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We </a:t>
            </a:r>
            <a:r>
              <a:rPr lang="en-US" sz="4000" dirty="0"/>
              <a:t>have thought, O God, on Your </a:t>
            </a:r>
            <a:r>
              <a:rPr lang="en-US" sz="4000" dirty="0" err="1"/>
              <a:t>lovingkindness</a:t>
            </a:r>
            <a:r>
              <a:rPr lang="en-US" sz="4000" dirty="0"/>
              <a:t>, In the midst of Your </a:t>
            </a:r>
            <a:r>
              <a:rPr lang="en-US" sz="4000" dirty="0" smtClean="0"/>
              <a:t>temple. </a:t>
            </a:r>
            <a:r>
              <a:rPr lang="en-US" sz="4000" baseline="30000" dirty="0" smtClean="0"/>
              <a:t>10</a:t>
            </a:r>
            <a:r>
              <a:rPr lang="en-US" sz="4000" dirty="0" smtClean="0"/>
              <a:t> According </a:t>
            </a:r>
            <a:r>
              <a:rPr lang="en-US" sz="4000" dirty="0"/>
              <a:t>to Your name, O God, So is Your praise to the ends of the earth; Your right hand is full of righteousness.</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671480"/>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21217" y="735999"/>
            <a:ext cx="10740980" cy="5033733"/>
          </a:xfrm>
          <a:effectLst>
            <a:glow rad="127000">
              <a:schemeClr val="accent1"/>
            </a:glow>
          </a:effectLst>
        </p:spPr>
        <p:txBody>
          <a:bodyPr>
            <a:noAutofit/>
          </a:bodyPr>
          <a:lstStyle/>
          <a:p>
            <a:r>
              <a:rPr lang="en-US" sz="9600" b="1" dirty="0" smtClean="0">
                <a:effectLst>
                  <a:glow rad="127000">
                    <a:schemeClr val="bg1"/>
                  </a:glow>
                </a:effectLst>
                <a:latin typeface="Brush Script Std" panose="03060802040607070404" pitchFamily="66" charset="0"/>
              </a:rPr>
              <a:t>“Did you think to pray?”</a:t>
            </a:r>
            <a:br>
              <a:rPr lang="en-US" sz="9600" b="1" dirty="0" smtClean="0">
                <a:effectLst>
                  <a:glow rad="127000">
                    <a:schemeClr val="bg1"/>
                  </a:glow>
                </a:effectLst>
                <a:latin typeface="Brush Script Std" panose="03060802040607070404" pitchFamily="66" charset="0"/>
              </a:rPr>
            </a:br>
            <a:r>
              <a:rPr lang="en-US" sz="6600" b="1" dirty="0" smtClean="0">
                <a:effectLst>
                  <a:glow rad="127000">
                    <a:schemeClr val="bg1"/>
                  </a:glow>
                </a:effectLst>
              </a:rPr>
              <a:t>Sacred Selections</a:t>
            </a:r>
            <a:br>
              <a:rPr lang="en-US" sz="6600" b="1" dirty="0" smtClean="0">
                <a:effectLst>
                  <a:glow rad="127000">
                    <a:schemeClr val="bg1"/>
                  </a:glow>
                </a:effectLst>
              </a:rPr>
            </a:br>
            <a:r>
              <a:rPr lang="en-US" sz="6600" b="1" dirty="0" smtClean="0">
                <a:effectLst>
                  <a:glow rad="127000">
                    <a:schemeClr val="bg1"/>
                  </a:glow>
                </a:effectLst>
              </a:rPr>
              <a:t>#54</a:t>
            </a:r>
            <a:endParaRPr lang="en-US" sz="9600" b="1" i="1" dirty="0">
              <a:effectLst>
                <a:glow rad="127000">
                  <a:schemeClr val="bg1"/>
                </a:glow>
              </a:effectLst>
              <a:latin typeface="+mn-lt"/>
            </a:endParaRPr>
          </a:p>
        </p:txBody>
      </p:sp>
    </p:spTree>
    <p:extLst>
      <p:ext uri="{BB962C8B-B14F-4D97-AF65-F5344CB8AC3E}">
        <p14:creationId xmlns:p14="http://schemas.microsoft.com/office/powerpoint/2010/main" val="2805791433"/>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smtClean="0">
                <a:effectLst>
                  <a:glow rad="127000">
                    <a:schemeClr val="bg1"/>
                  </a:glow>
                </a:effectLst>
                <a:latin typeface="Brush Script Std" panose="03060802040607070404" pitchFamily="66" charset="0"/>
              </a:rPr>
              <a:t>Conclusion</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lvl="0" indent="0" algn="ctr">
              <a:buNone/>
            </a:pPr>
            <a:r>
              <a:rPr lang="en-US" sz="4000" dirty="0"/>
              <a:t>God gave us the ability to pray for a reason.</a:t>
            </a:r>
          </a:p>
          <a:p>
            <a:pPr marL="0" lvl="0" indent="0" algn="ctr">
              <a:buNone/>
            </a:pPr>
            <a:r>
              <a:rPr lang="en-US" sz="4000" dirty="0" smtClean="0"/>
              <a:t>Do </a:t>
            </a:r>
            <a:r>
              <a:rPr lang="en-US" sz="4000" dirty="0"/>
              <a:t>not neglect yourself by a </a:t>
            </a:r>
            <a:r>
              <a:rPr lang="en-US" sz="4000" dirty="0" err="1"/>
              <a:t>prayerless</a:t>
            </a:r>
            <a:r>
              <a:rPr lang="en-US" sz="4000" dirty="0"/>
              <a:t> lifestyle.</a:t>
            </a:r>
          </a:p>
          <a:p>
            <a:pPr marL="0" lvl="0" indent="0" algn="ctr">
              <a:buNone/>
            </a:pPr>
            <a:endParaRPr lang="en-US" sz="6600" b="1" dirty="0" smtClean="0"/>
          </a:p>
          <a:p>
            <a:pPr marL="0" lvl="0" indent="0" algn="ctr">
              <a:buNone/>
            </a:pPr>
            <a:r>
              <a:rPr lang="en-US" sz="6600" b="1" dirty="0" smtClean="0"/>
              <a:t>Don’t </a:t>
            </a:r>
            <a:r>
              <a:rPr lang="en-US" sz="6600" b="1" dirty="0"/>
              <a:t>Forget to Pray!</a:t>
            </a:r>
          </a:p>
          <a:p>
            <a:endParaRPr lang="en-US" sz="4000" dirty="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706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Psalm 50:15</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rmAutofit/>
          </a:bodyPr>
          <a:lstStyle/>
          <a:p>
            <a:pPr marL="0" indent="0">
              <a:buNone/>
            </a:pPr>
            <a:r>
              <a:rPr lang="en-US" sz="4000" dirty="0" smtClean="0"/>
              <a:t>Call </a:t>
            </a:r>
            <a:r>
              <a:rPr lang="en-US" sz="4000" dirty="0"/>
              <a:t>upon Me in the day of trouble; I will deliver you, and you shall glorify Me</a:t>
            </a:r>
            <a:r>
              <a:rPr lang="en-US" sz="4000" dirty="0" smtClean="0"/>
              <a:t>.</a:t>
            </a:r>
            <a:endParaRPr lang="en-US" sz="4000" dirty="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331991"/>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2 Corinthians 1:3-5</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3700" dirty="0" smtClean="0"/>
              <a:t>Blessed be the God and Father of our Lord Jesus Christ, the Father of mercies and God of all comfort, </a:t>
            </a:r>
            <a:r>
              <a:rPr lang="en-US" sz="3700" baseline="30000" dirty="0" smtClean="0"/>
              <a:t>4</a:t>
            </a:r>
            <a:r>
              <a:rPr lang="en-US" sz="3700" dirty="0" smtClean="0"/>
              <a:t> who comforts us in all our tribulation, that we may be able to comfort those who are in any trouble, with the comfort with which we ourselves are comforted by God. </a:t>
            </a:r>
            <a:r>
              <a:rPr lang="en-US" sz="3700" baseline="30000" dirty="0" smtClean="0"/>
              <a:t>5</a:t>
            </a:r>
            <a:r>
              <a:rPr lang="en-US" sz="3700" dirty="0" smtClean="0"/>
              <a:t> For as the sufferings of Christ abound in us, so our consolation also abounds through Christ.</a:t>
            </a:r>
            <a:endParaRPr lang="en-US" sz="3700" dirty="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400441"/>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Don’t Forget to Pray</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rmAutofit/>
          </a:bodyPr>
          <a:lstStyle/>
          <a:p>
            <a:pPr marL="0" lvl="0" indent="0">
              <a:buNone/>
            </a:pPr>
            <a:r>
              <a:rPr lang="en-US" sz="3000" b="1" dirty="0">
                <a:solidFill>
                  <a:prstClr val="black"/>
                </a:solidFill>
              </a:rPr>
              <a:t>Pray for strength…</a:t>
            </a:r>
          </a:p>
          <a:p>
            <a:pPr lvl="1"/>
            <a:r>
              <a:rPr lang="en-US" b="1" i="1" dirty="0">
                <a:solidFill>
                  <a:prstClr val="black"/>
                </a:solidFill>
              </a:rPr>
              <a:t>In trials and tribulation. </a:t>
            </a:r>
            <a:r>
              <a:rPr lang="en-US" sz="2000" dirty="0">
                <a:solidFill>
                  <a:prstClr val="black"/>
                </a:solidFill>
              </a:rPr>
              <a:t>(James 5:13; Psalm 50:15; 2 Corinthians 1:3-5)</a:t>
            </a:r>
          </a:p>
          <a:p>
            <a:pPr lvl="1"/>
            <a:r>
              <a:rPr lang="en-US" b="1" i="1" dirty="0">
                <a:solidFill>
                  <a:prstClr val="black"/>
                </a:solidFill>
              </a:rPr>
              <a:t>To endure temptation. </a:t>
            </a:r>
            <a:r>
              <a:rPr lang="en-US" sz="2000" dirty="0">
                <a:solidFill>
                  <a:prstClr val="black"/>
                </a:solidFill>
              </a:rPr>
              <a:t>(James 1:12; Matthew 26:40-41; Psalm 119:28-30; 1 Corinthians 10:13)</a:t>
            </a:r>
          </a:p>
          <a:p>
            <a:pPr marL="0" indent="0">
              <a:buNone/>
            </a:pPr>
            <a:endParaRPr lang="en-US" dirty="0" smtClean="0"/>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08713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James 1:12</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Blessed </a:t>
            </a:r>
            <a:r>
              <a:rPr lang="en-US" sz="4000" dirty="0"/>
              <a:t>is the man who endures temptation; for when he has been approved, he will receive the crown of life which the Lord has promised to those who love Him.</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118345"/>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Matthew 26:40-41</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Then </a:t>
            </a:r>
            <a:r>
              <a:rPr lang="en-US" sz="4000" dirty="0"/>
              <a:t>He came to the disciples and found them sleeping, and said to Peter, "What! Could you not watch with Me one </a:t>
            </a:r>
            <a:r>
              <a:rPr lang="en-US" sz="4000" dirty="0" smtClean="0"/>
              <a:t>hour? </a:t>
            </a:r>
            <a:r>
              <a:rPr lang="en-US" sz="4000" baseline="30000" dirty="0" smtClean="0"/>
              <a:t>41</a:t>
            </a:r>
            <a:r>
              <a:rPr lang="en-US" sz="4000" dirty="0" smtClean="0"/>
              <a:t> Watch </a:t>
            </a:r>
            <a:r>
              <a:rPr lang="en-US" sz="4000" dirty="0"/>
              <a:t>and pray, lest you enter into temptation. The spirit indeed is willing, but the flesh is weak."</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239032"/>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365125"/>
            <a:ext cx="8221394" cy="1325563"/>
          </a:xfrm>
        </p:spPr>
        <p:txBody>
          <a:bodyPr>
            <a:normAutofit/>
          </a:bodyPr>
          <a:lstStyle/>
          <a:p>
            <a:pPr algn="ctr"/>
            <a:r>
              <a:rPr lang="en-US" sz="6000" b="1" dirty="0">
                <a:effectLst>
                  <a:glow rad="127000">
                    <a:schemeClr val="bg1"/>
                  </a:glow>
                </a:effectLst>
                <a:latin typeface="Brush Script Std" panose="03060802040607070404" pitchFamily="66" charset="0"/>
              </a:rPr>
              <a:t>Psalm 119:28-30</a:t>
            </a:r>
            <a:endParaRPr lang="en-US" sz="6000" dirty="0"/>
          </a:p>
        </p:txBody>
      </p:sp>
      <p:sp>
        <p:nvSpPr>
          <p:cNvPr id="3" name="Content Placeholder 2"/>
          <p:cNvSpPr>
            <a:spLocks noGrp="1"/>
          </p:cNvSpPr>
          <p:nvPr>
            <p:ph idx="1"/>
          </p:nvPr>
        </p:nvSpPr>
        <p:spPr>
          <a:xfrm>
            <a:off x="838200" y="1589649"/>
            <a:ext cx="8221394" cy="4630847"/>
          </a:xfrm>
          <a:solidFill>
            <a:schemeClr val="bg1">
              <a:alpha val="50000"/>
            </a:schemeClr>
          </a:solidFill>
          <a:ln w="9525">
            <a:solidFill>
              <a:schemeClr val="tx1"/>
            </a:solidFill>
          </a:ln>
        </p:spPr>
        <p:txBody>
          <a:bodyPr>
            <a:noAutofit/>
          </a:bodyPr>
          <a:lstStyle/>
          <a:p>
            <a:pPr marL="0" indent="0">
              <a:buNone/>
            </a:pPr>
            <a:r>
              <a:rPr lang="en-US" sz="4000" dirty="0" smtClean="0"/>
              <a:t>My </a:t>
            </a:r>
            <a:r>
              <a:rPr lang="en-US" sz="4000" dirty="0"/>
              <a:t>soul melts from heaviness; Strengthen me according to Your </a:t>
            </a:r>
            <a:r>
              <a:rPr lang="en-US" sz="4000" dirty="0" smtClean="0"/>
              <a:t>word. </a:t>
            </a:r>
            <a:r>
              <a:rPr lang="en-US" sz="4000" baseline="30000" dirty="0" smtClean="0"/>
              <a:t>29</a:t>
            </a:r>
            <a:r>
              <a:rPr lang="en-US" sz="4000" dirty="0" smtClean="0"/>
              <a:t> Remove </a:t>
            </a:r>
            <a:r>
              <a:rPr lang="en-US" sz="4000" dirty="0"/>
              <a:t>from me the way of lying, And grant me Your law </a:t>
            </a:r>
            <a:r>
              <a:rPr lang="en-US" sz="4000" dirty="0" smtClean="0"/>
              <a:t>graciously. </a:t>
            </a:r>
            <a:r>
              <a:rPr lang="en-US" sz="4000" baseline="30000" dirty="0" smtClean="0"/>
              <a:t>30</a:t>
            </a:r>
            <a:r>
              <a:rPr lang="en-US" sz="4000" dirty="0" smtClean="0"/>
              <a:t> I </a:t>
            </a:r>
            <a:r>
              <a:rPr lang="en-US" sz="4000" dirty="0"/>
              <a:t>have chosen the way of truth; Your judgments I have laid before me.</a:t>
            </a:r>
          </a:p>
        </p:txBody>
      </p:sp>
      <p:sp>
        <p:nvSpPr>
          <p:cNvPr id="5" name="TextBox 4"/>
          <p:cNvSpPr txBox="1"/>
          <p:nvPr/>
        </p:nvSpPr>
        <p:spPr>
          <a:xfrm>
            <a:off x="9136868" y="858129"/>
            <a:ext cx="2405576" cy="2677656"/>
          </a:xfrm>
          <a:prstGeom prst="rect">
            <a:avLst/>
          </a:prstGeom>
          <a:noFill/>
        </p:spPr>
        <p:txBody>
          <a:bodyPr wrap="square" rtlCol="0">
            <a:spAutoFit/>
          </a:bodyPr>
          <a:lstStyle/>
          <a:p>
            <a:pPr algn="ctr"/>
            <a:r>
              <a:rPr lang="en-US" sz="2800" i="1" dirty="0" smtClean="0">
                <a:solidFill>
                  <a:schemeClr val="bg1"/>
                </a:solidFill>
              </a:rPr>
              <a:t>“The effective, fervent prayer of a righteous man avails much.”</a:t>
            </a:r>
          </a:p>
          <a:p>
            <a:pPr algn="ctr"/>
            <a:r>
              <a:rPr lang="en-US" sz="2800" dirty="0">
                <a:solidFill>
                  <a:schemeClr val="bg1"/>
                </a:solidFill>
              </a:rPr>
              <a:t>(</a:t>
            </a:r>
            <a:r>
              <a:rPr lang="en-US" sz="2800" dirty="0" smtClean="0">
                <a:solidFill>
                  <a:schemeClr val="bg1"/>
                </a:solidFill>
              </a:rPr>
              <a:t>James 5:16)</a:t>
            </a:r>
            <a:endParaRPr lang="en-US" sz="2800" dirty="0">
              <a:solidFill>
                <a:schemeClr val="bg1"/>
              </a:solidFill>
            </a:endParaRPr>
          </a:p>
        </p:txBody>
      </p:sp>
      <p:cxnSp>
        <p:nvCxnSpPr>
          <p:cNvPr id="11" name="Straight Connector 10"/>
          <p:cNvCxnSpPr/>
          <p:nvPr/>
        </p:nvCxnSpPr>
        <p:spPr>
          <a:xfrm>
            <a:off x="1181685" y="1463040"/>
            <a:ext cx="7455877" cy="0"/>
          </a:xfrm>
          <a:prstGeom prst="line">
            <a:avLst/>
          </a:prstGeom>
          <a:ln>
            <a:solidFill>
              <a:schemeClr val="bg1"/>
            </a:solidFill>
          </a:ln>
          <a:effectLst>
            <a:glow rad="139700">
              <a:schemeClr val="bg1">
                <a:alpha val="67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711540"/>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2151</Words>
  <Application>Microsoft Office PowerPoint</Application>
  <PresentationFormat>Widescreen</PresentationFormat>
  <Paragraphs>175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Brush Script Std</vt:lpstr>
      <vt:lpstr>Calibri</vt:lpstr>
      <vt:lpstr>Calibri Light</vt:lpstr>
      <vt:lpstr>Office Theme</vt:lpstr>
      <vt:lpstr>Don’t Forget to Pray Luke 18:1-8</vt:lpstr>
      <vt:lpstr>Don’t Forget to Pray</vt:lpstr>
      <vt:lpstr>James 5:13</vt:lpstr>
      <vt:lpstr>Psalm 50:15</vt:lpstr>
      <vt:lpstr>2 Corinthians 1:3-5</vt:lpstr>
      <vt:lpstr>Don’t Forget to Pray</vt:lpstr>
      <vt:lpstr>James 1:12</vt:lpstr>
      <vt:lpstr>Matthew 26:40-41</vt:lpstr>
      <vt:lpstr>Psalm 119:28-30</vt:lpstr>
      <vt:lpstr>1 Corinthians 10:13</vt:lpstr>
      <vt:lpstr>Don’t Forget to Pray</vt:lpstr>
      <vt:lpstr>James 1:5</vt:lpstr>
      <vt:lpstr>Don’t Forget to Pray</vt:lpstr>
      <vt:lpstr>Colossians 1:9-10</vt:lpstr>
      <vt:lpstr>Psalm 25:4-5</vt:lpstr>
      <vt:lpstr>Psalm 119:26-27</vt:lpstr>
      <vt:lpstr>Don’t Forget to Pray</vt:lpstr>
      <vt:lpstr>Ephesians 6:17-18</vt:lpstr>
      <vt:lpstr>Don’t Forget to Pray</vt:lpstr>
      <vt:lpstr>1 Thessalonians 5:16-18</vt:lpstr>
      <vt:lpstr>Daniel 6:10</vt:lpstr>
      <vt:lpstr>Don’t Forget to Pray</vt:lpstr>
      <vt:lpstr>Psalm 18:46-49</vt:lpstr>
      <vt:lpstr>2 Thessalonians 2:13-14</vt:lpstr>
      <vt:lpstr>Don’t Forget to Pray</vt:lpstr>
      <vt:lpstr>1 Chronicles 16:34</vt:lpstr>
      <vt:lpstr>Don’t Forget to Pray</vt:lpstr>
      <vt:lpstr>James 1:13</vt:lpstr>
      <vt:lpstr>1 John 1:5</vt:lpstr>
      <vt:lpstr>Psalm 106:48</vt:lpstr>
      <vt:lpstr>Psalm 48:9-10</vt:lpstr>
      <vt:lpstr>“Did you think to pray?” Sacred Selections #54</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17</cp:revision>
  <dcterms:created xsi:type="dcterms:W3CDTF">2014-01-29T17:15:20Z</dcterms:created>
  <dcterms:modified xsi:type="dcterms:W3CDTF">2014-01-29T22:49:57Z</dcterms:modified>
</cp:coreProperties>
</file>