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1" r:id="rId4"/>
    <p:sldId id="262" r:id="rId5"/>
    <p:sldId id="264" r:id="rId6"/>
    <p:sldId id="265" r:id="rId7"/>
    <p:sldId id="266" r:id="rId8"/>
    <p:sldId id="267" r:id="rId9"/>
    <p:sldId id="268" r:id="rId10"/>
    <p:sldId id="259" r:id="rId11"/>
    <p:sldId id="269" r:id="rId12"/>
    <p:sldId id="273" r:id="rId13"/>
    <p:sldId id="271" r:id="rId14"/>
    <p:sldId id="260" r:id="rId15"/>
    <p:sldId id="274" r:id="rId16"/>
    <p:sldId id="279" r:id="rId17"/>
    <p:sldId id="275" r:id="rId18"/>
    <p:sldId id="276" r:id="rId19"/>
    <p:sldId id="280" r:id="rId20"/>
    <p:sldId id="277" r:id="rId21"/>
    <p:sldId id="278" r:id="rId22"/>
    <p:sldId id="28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67EEDE-5132-4802-A69C-929669C245C2}" type="datetimeFigureOut">
              <a:rPr lang="en-US" smtClean="0"/>
              <a:t>2/16/2014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EF1911-2F95-4CA2-856E-35C4C35F4DCF}" type="slidenum">
              <a:rPr lang="en-US" smtClean="0"/>
              <a:t>‹#›</a:t>
            </a:fld>
            <a:endParaRPr lang="en-US"/>
          </a:p>
        </p:txBody>
      </p:sp>
    </p:spTree>
    <p:extLst>
      <p:ext uri="{BB962C8B-B14F-4D97-AF65-F5344CB8AC3E}">
        <p14:creationId xmlns:p14="http://schemas.microsoft.com/office/powerpoint/2010/main" val="1106895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smtClean="0">
                <a:effectLst/>
                <a:latin typeface="Calibri" panose="020F0502020204030204" pitchFamily="34" charset="0"/>
                <a:ea typeface="Calibri" panose="020F0502020204030204" pitchFamily="34" charset="0"/>
                <a:cs typeface="Times New Roman" panose="02020603050405020304" pitchFamily="18" charset="0"/>
              </a:rPr>
              <a:t>Impetuous Peter</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Told Jesus He would not suffer</a:t>
            </a: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“Get behind me Satan” – Matthew 16:23</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Said he would not deny Christ – Matthew 26:35</a:t>
            </a: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He denied Christ – Matthew 26:69-75</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Cut off high priest’s ear – John 18:10 </a:t>
            </a:r>
          </a:p>
          <a:p>
            <a:pPr>
              <a:lnSpc>
                <a:spcPct val="107000"/>
              </a:lnSpc>
              <a:spcAft>
                <a:spcPts val="800"/>
              </a:spcAf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Introduction</a:t>
            </a: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Christianity is a proactive choice.</a:t>
            </a: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Some hesitate to do things for fear of failure or embarrassment.</a:t>
            </a: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Christians must have courage to leave their comfort zones and work for the Lord!</a:t>
            </a:r>
          </a:p>
          <a:p>
            <a:pPr marL="342900" marR="0" lvl="0" indent="-342900">
              <a:lnSpc>
                <a:spcPct val="107000"/>
              </a:lnSpc>
              <a:spcBef>
                <a:spcPts val="0"/>
              </a:spcBef>
              <a:spcAft>
                <a:spcPts val="80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Peter exhibits faith by stepping out on the water to meet Jesus.</a:t>
            </a:r>
          </a:p>
          <a:p>
            <a:endParaRPr lang="en-US" dirty="0"/>
          </a:p>
        </p:txBody>
      </p:sp>
      <p:sp>
        <p:nvSpPr>
          <p:cNvPr id="4" name="Slide Number Placeholder 3"/>
          <p:cNvSpPr>
            <a:spLocks noGrp="1"/>
          </p:cNvSpPr>
          <p:nvPr>
            <p:ph type="sldNum" sz="quarter" idx="10"/>
          </p:nvPr>
        </p:nvSpPr>
        <p:spPr/>
        <p:txBody>
          <a:bodyPr/>
          <a:lstStyle/>
          <a:p>
            <a:fld id="{22EF1911-2F95-4CA2-856E-35C4C35F4DCF}" type="slidenum">
              <a:rPr lang="en-US" smtClean="0"/>
              <a:t>1</a:t>
            </a:fld>
            <a:endParaRPr lang="en-US"/>
          </a:p>
        </p:txBody>
      </p:sp>
    </p:spTree>
    <p:extLst>
      <p:ext uri="{BB962C8B-B14F-4D97-AF65-F5344CB8AC3E}">
        <p14:creationId xmlns:p14="http://schemas.microsoft.com/office/powerpoint/2010/main" val="1535038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Reprove a brother!</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scripture is for reproof – 2 Timothy 3:16</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It’s a command – Matthew 18:15-17</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It means you love them – Galatians 6:1-2</a:t>
            </a:r>
          </a:p>
          <a:p>
            <a:endParaRPr lang="en-US" dirty="0"/>
          </a:p>
        </p:txBody>
      </p:sp>
      <p:sp>
        <p:nvSpPr>
          <p:cNvPr id="4" name="Slide Number Placeholder 3"/>
          <p:cNvSpPr>
            <a:spLocks noGrp="1"/>
          </p:cNvSpPr>
          <p:nvPr>
            <p:ph type="sldNum" sz="quarter" idx="10"/>
          </p:nvPr>
        </p:nvSpPr>
        <p:spPr/>
        <p:txBody>
          <a:bodyPr/>
          <a:lstStyle/>
          <a:p>
            <a:fld id="{22EF1911-2F95-4CA2-856E-35C4C35F4DCF}" type="slidenum">
              <a:rPr lang="en-US" smtClean="0"/>
              <a:t>10</a:t>
            </a:fld>
            <a:endParaRPr lang="en-US"/>
          </a:p>
        </p:txBody>
      </p:sp>
    </p:spTree>
    <p:extLst>
      <p:ext uri="{BB962C8B-B14F-4D97-AF65-F5344CB8AC3E}">
        <p14:creationId xmlns:p14="http://schemas.microsoft.com/office/powerpoint/2010/main" val="392949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EF1911-2F95-4CA2-856E-35C4C35F4DCF}" type="slidenum">
              <a:rPr lang="en-US" smtClean="0"/>
              <a:t>11</a:t>
            </a:fld>
            <a:endParaRPr lang="en-US"/>
          </a:p>
        </p:txBody>
      </p:sp>
    </p:spTree>
    <p:extLst>
      <p:ext uri="{BB962C8B-B14F-4D97-AF65-F5344CB8AC3E}">
        <p14:creationId xmlns:p14="http://schemas.microsoft.com/office/powerpoint/2010/main" val="130061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Reprove a brother!</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scripture is for reproof – 2 Timothy 3:16</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It’s a command – Matthew 18:15-17</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It means you love them – Galatians 6:1-2</a:t>
            </a:r>
          </a:p>
          <a:p>
            <a:endParaRPr lang="en-US" dirty="0"/>
          </a:p>
        </p:txBody>
      </p:sp>
      <p:sp>
        <p:nvSpPr>
          <p:cNvPr id="4" name="Slide Number Placeholder 3"/>
          <p:cNvSpPr>
            <a:spLocks noGrp="1"/>
          </p:cNvSpPr>
          <p:nvPr>
            <p:ph type="sldNum" sz="quarter" idx="10"/>
          </p:nvPr>
        </p:nvSpPr>
        <p:spPr/>
        <p:txBody>
          <a:bodyPr/>
          <a:lstStyle/>
          <a:p>
            <a:fld id="{22EF1911-2F95-4CA2-856E-35C4C35F4DCF}" type="slidenum">
              <a:rPr lang="en-US" smtClean="0"/>
              <a:t>12</a:t>
            </a:fld>
            <a:endParaRPr lang="en-US"/>
          </a:p>
        </p:txBody>
      </p:sp>
    </p:spTree>
    <p:extLst>
      <p:ext uri="{BB962C8B-B14F-4D97-AF65-F5344CB8AC3E}">
        <p14:creationId xmlns:p14="http://schemas.microsoft.com/office/powerpoint/2010/main" val="22763527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EF1911-2F95-4CA2-856E-35C4C35F4DCF}" type="slidenum">
              <a:rPr lang="en-US" smtClean="0"/>
              <a:t>13</a:t>
            </a:fld>
            <a:endParaRPr lang="en-US"/>
          </a:p>
        </p:txBody>
      </p:sp>
    </p:spTree>
    <p:extLst>
      <p:ext uri="{BB962C8B-B14F-4D97-AF65-F5344CB8AC3E}">
        <p14:creationId xmlns:p14="http://schemas.microsoft.com/office/powerpoint/2010/main" val="869375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Obey the gospel!</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Doesn’t mean you won’t fall short – James 5:19-20</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It’s a command – Acts 17:30-31; Mark 16:16</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Jesus is there to catch you when you fall – Matthew 14:30-31; Luke 22:31-32</a:t>
            </a:r>
          </a:p>
          <a:p>
            <a:endParaRPr lang="en-US" dirty="0"/>
          </a:p>
        </p:txBody>
      </p:sp>
      <p:sp>
        <p:nvSpPr>
          <p:cNvPr id="4" name="Slide Number Placeholder 3"/>
          <p:cNvSpPr>
            <a:spLocks noGrp="1"/>
          </p:cNvSpPr>
          <p:nvPr>
            <p:ph type="sldNum" sz="quarter" idx="10"/>
          </p:nvPr>
        </p:nvSpPr>
        <p:spPr/>
        <p:txBody>
          <a:bodyPr/>
          <a:lstStyle/>
          <a:p>
            <a:fld id="{22EF1911-2F95-4CA2-856E-35C4C35F4DCF}" type="slidenum">
              <a:rPr lang="en-US" smtClean="0"/>
              <a:t>14</a:t>
            </a:fld>
            <a:endParaRPr lang="en-US"/>
          </a:p>
        </p:txBody>
      </p:sp>
    </p:spTree>
    <p:extLst>
      <p:ext uri="{BB962C8B-B14F-4D97-AF65-F5344CB8AC3E}">
        <p14:creationId xmlns:p14="http://schemas.microsoft.com/office/powerpoint/2010/main" val="31411498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EF1911-2F95-4CA2-856E-35C4C35F4DCF}" type="slidenum">
              <a:rPr lang="en-US" smtClean="0"/>
              <a:t>15</a:t>
            </a:fld>
            <a:endParaRPr lang="en-US"/>
          </a:p>
        </p:txBody>
      </p:sp>
    </p:spTree>
    <p:extLst>
      <p:ext uri="{BB962C8B-B14F-4D97-AF65-F5344CB8AC3E}">
        <p14:creationId xmlns:p14="http://schemas.microsoft.com/office/powerpoint/2010/main" val="3388266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Obey the gospel!</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Doesn’t mean you won’t fall short – James 5:19-20</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It’s a command – Acts 17:30-31; Mark 16:16</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Jesus is there to catch you when you fall – Matthew 14:30-31; Luke 22:31-32</a:t>
            </a:r>
          </a:p>
          <a:p>
            <a:endParaRPr lang="en-US" dirty="0"/>
          </a:p>
        </p:txBody>
      </p:sp>
      <p:sp>
        <p:nvSpPr>
          <p:cNvPr id="4" name="Slide Number Placeholder 3"/>
          <p:cNvSpPr>
            <a:spLocks noGrp="1"/>
          </p:cNvSpPr>
          <p:nvPr>
            <p:ph type="sldNum" sz="quarter" idx="10"/>
          </p:nvPr>
        </p:nvSpPr>
        <p:spPr/>
        <p:txBody>
          <a:bodyPr/>
          <a:lstStyle/>
          <a:p>
            <a:fld id="{22EF1911-2F95-4CA2-856E-35C4C35F4DCF}" type="slidenum">
              <a:rPr lang="en-US" smtClean="0"/>
              <a:t>16</a:t>
            </a:fld>
            <a:endParaRPr lang="en-US"/>
          </a:p>
        </p:txBody>
      </p:sp>
    </p:spTree>
    <p:extLst>
      <p:ext uri="{BB962C8B-B14F-4D97-AF65-F5344CB8AC3E}">
        <p14:creationId xmlns:p14="http://schemas.microsoft.com/office/powerpoint/2010/main" val="859215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EF1911-2F95-4CA2-856E-35C4C35F4DCF}" type="slidenum">
              <a:rPr lang="en-US" smtClean="0"/>
              <a:t>17</a:t>
            </a:fld>
            <a:endParaRPr lang="en-US"/>
          </a:p>
        </p:txBody>
      </p:sp>
    </p:spTree>
    <p:extLst>
      <p:ext uri="{BB962C8B-B14F-4D97-AF65-F5344CB8AC3E}">
        <p14:creationId xmlns:p14="http://schemas.microsoft.com/office/powerpoint/2010/main" val="10602951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EF1911-2F95-4CA2-856E-35C4C35F4DCF}" type="slidenum">
              <a:rPr lang="en-US" smtClean="0"/>
              <a:t>18</a:t>
            </a:fld>
            <a:endParaRPr lang="en-US"/>
          </a:p>
        </p:txBody>
      </p:sp>
    </p:spTree>
    <p:extLst>
      <p:ext uri="{BB962C8B-B14F-4D97-AF65-F5344CB8AC3E}">
        <p14:creationId xmlns:p14="http://schemas.microsoft.com/office/powerpoint/2010/main" val="1635461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Obey the gospel!</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Doesn’t mean you won’t fall short – James 5:19-20</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It’s a command – Acts 17:30-31; Mark 16:16</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Jesus is there to catch you when you fall – Matthew 14:30-31; Luke 22:31-32</a:t>
            </a:r>
          </a:p>
          <a:p>
            <a:endParaRPr lang="en-US" dirty="0"/>
          </a:p>
        </p:txBody>
      </p:sp>
      <p:sp>
        <p:nvSpPr>
          <p:cNvPr id="4" name="Slide Number Placeholder 3"/>
          <p:cNvSpPr>
            <a:spLocks noGrp="1"/>
          </p:cNvSpPr>
          <p:nvPr>
            <p:ph type="sldNum" sz="quarter" idx="10"/>
          </p:nvPr>
        </p:nvSpPr>
        <p:spPr/>
        <p:txBody>
          <a:bodyPr/>
          <a:lstStyle/>
          <a:p>
            <a:fld id="{22EF1911-2F95-4CA2-856E-35C4C35F4DCF}" type="slidenum">
              <a:rPr lang="en-US" smtClean="0"/>
              <a:t>19</a:t>
            </a:fld>
            <a:endParaRPr lang="en-US"/>
          </a:p>
        </p:txBody>
      </p:sp>
    </p:spTree>
    <p:extLst>
      <p:ext uri="{BB962C8B-B14F-4D97-AF65-F5344CB8AC3E}">
        <p14:creationId xmlns:p14="http://schemas.microsoft.com/office/powerpoint/2010/main" val="1869566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Preach the word!</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It’s a command – 2 Timothy 4:2; Matthew 28:18-20</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Don’t be ashamed (embarrassed) – 2 Timothy 1:8-12; Romans 1:16</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Don’t be a part of the bystander effect – Romans 10:14; Acts 8:30-31 (song: you never mentioned him to me.)</a:t>
            </a:r>
          </a:p>
          <a:p>
            <a:endParaRPr lang="en-US" dirty="0"/>
          </a:p>
        </p:txBody>
      </p:sp>
      <p:sp>
        <p:nvSpPr>
          <p:cNvPr id="4" name="Slide Number Placeholder 3"/>
          <p:cNvSpPr>
            <a:spLocks noGrp="1"/>
          </p:cNvSpPr>
          <p:nvPr>
            <p:ph type="sldNum" sz="quarter" idx="10"/>
          </p:nvPr>
        </p:nvSpPr>
        <p:spPr/>
        <p:txBody>
          <a:bodyPr/>
          <a:lstStyle/>
          <a:p>
            <a:fld id="{22EF1911-2F95-4CA2-856E-35C4C35F4DCF}" type="slidenum">
              <a:rPr lang="en-US" smtClean="0"/>
              <a:t>2</a:t>
            </a:fld>
            <a:endParaRPr lang="en-US"/>
          </a:p>
        </p:txBody>
      </p:sp>
    </p:spTree>
    <p:extLst>
      <p:ext uri="{BB962C8B-B14F-4D97-AF65-F5344CB8AC3E}">
        <p14:creationId xmlns:p14="http://schemas.microsoft.com/office/powerpoint/2010/main" val="33763945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EF1911-2F95-4CA2-856E-35C4C35F4DCF}" type="slidenum">
              <a:rPr lang="en-US" smtClean="0"/>
              <a:t>20</a:t>
            </a:fld>
            <a:endParaRPr lang="en-US"/>
          </a:p>
        </p:txBody>
      </p:sp>
    </p:spTree>
    <p:extLst>
      <p:ext uri="{BB962C8B-B14F-4D97-AF65-F5344CB8AC3E}">
        <p14:creationId xmlns:p14="http://schemas.microsoft.com/office/powerpoint/2010/main" val="42769278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EF1911-2F95-4CA2-856E-35C4C35F4DCF}" type="slidenum">
              <a:rPr lang="en-US" smtClean="0"/>
              <a:t>21</a:t>
            </a:fld>
            <a:endParaRPr lang="en-US"/>
          </a:p>
        </p:txBody>
      </p:sp>
    </p:spTree>
    <p:extLst>
      <p:ext uri="{BB962C8B-B14F-4D97-AF65-F5344CB8AC3E}">
        <p14:creationId xmlns:p14="http://schemas.microsoft.com/office/powerpoint/2010/main" val="10145104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Staying in the boat can be sinful! (James 4:17)</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James 4:17</a:t>
            </a:r>
          </a:p>
          <a:p>
            <a:pPr marL="342900" marR="0" lvl="0" indent="-342900">
              <a:lnSpc>
                <a:spcPct val="107000"/>
              </a:lnSpc>
              <a:spcBef>
                <a:spcPts val="0"/>
              </a:spcBef>
              <a:spcAft>
                <a:spcPts val="800"/>
              </a:spcAft>
              <a:buFont typeface="Symbol" panose="05050102010706020507" pitchFamily="18" charset="2"/>
              <a:buChar char=""/>
            </a:pPr>
            <a:r>
              <a:rPr lang="en-US" i="1" dirty="0" smtClean="0">
                <a:effectLst/>
                <a:latin typeface="Calibri" panose="020F0502020204030204" pitchFamily="34" charset="0"/>
                <a:ea typeface="Calibri" panose="020F0502020204030204" pitchFamily="34" charset="0"/>
                <a:cs typeface="Times New Roman" panose="02020603050405020304" pitchFamily="18" charset="0"/>
              </a:rPr>
              <a:t>“So then, because you are lukewarm, and neither cold nor hot, I will vomit you out of My mouth.”</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Revelation 3:16 – You know you need to but you don’t want to fail.</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2EF1911-2F95-4CA2-856E-35C4C35F4DCF}" type="slidenum">
              <a:rPr lang="en-US" smtClean="0"/>
              <a:t>22</a:t>
            </a:fld>
            <a:endParaRPr lang="en-US"/>
          </a:p>
        </p:txBody>
      </p:sp>
    </p:spTree>
    <p:extLst>
      <p:ext uri="{BB962C8B-B14F-4D97-AF65-F5344CB8AC3E}">
        <p14:creationId xmlns:p14="http://schemas.microsoft.com/office/powerpoint/2010/main" val="2094933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EF1911-2F95-4CA2-856E-35C4C35F4DCF}" type="slidenum">
              <a:rPr lang="en-US" smtClean="0"/>
              <a:t>3</a:t>
            </a:fld>
            <a:endParaRPr lang="en-US"/>
          </a:p>
        </p:txBody>
      </p:sp>
    </p:spTree>
    <p:extLst>
      <p:ext uri="{BB962C8B-B14F-4D97-AF65-F5344CB8AC3E}">
        <p14:creationId xmlns:p14="http://schemas.microsoft.com/office/powerpoint/2010/main" val="2729187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EF1911-2F95-4CA2-856E-35C4C35F4DCF}" type="slidenum">
              <a:rPr lang="en-US" smtClean="0"/>
              <a:t>4</a:t>
            </a:fld>
            <a:endParaRPr lang="en-US"/>
          </a:p>
        </p:txBody>
      </p:sp>
    </p:spTree>
    <p:extLst>
      <p:ext uri="{BB962C8B-B14F-4D97-AF65-F5344CB8AC3E}">
        <p14:creationId xmlns:p14="http://schemas.microsoft.com/office/powerpoint/2010/main" val="1116039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Preach the word!</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It’s a command – 2 Timothy 4:2; Matthew 28:18-20</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Don’t be ashamed (embarrassed) – 2 Timothy 1:8-12; Romans 1:16</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Don’t be a part of the bystander effect – Romans 10:14; Acts 8:30-31 (song: you never mentioned him to me.)</a:t>
            </a:r>
          </a:p>
          <a:p>
            <a:endParaRPr lang="en-US" dirty="0"/>
          </a:p>
        </p:txBody>
      </p:sp>
      <p:sp>
        <p:nvSpPr>
          <p:cNvPr id="4" name="Slide Number Placeholder 3"/>
          <p:cNvSpPr>
            <a:spLocks noGrp="1"/>
          </p:cNvSpPr>
          <p:nvPr>
            <p:ph type="sldNum" sz="quarter" idx="10"/>
          </p:nvPr>
        </p:nvSpPr>
        <p:spPr/>
        <p:txBody>
          <a:bodyPr/>
          <a:lstStyle/>
          <a:p>
            <a:fld id="{22EF1911-2F95-4CA2-856E-35C4C35F4DCF}" type="slidenum">
              <a:rPr lang="en-US" smtClean="0"/>
              <a:t>5</a:t>
            </a:fld>
            <a:endParaRPr lang="en-US"/>
          </a:p>
        </p:txBody>
      </p:sp>
    </p:spTree>
    <p:extLst>
      <p:ext uri="{BB962C8B-B14F-4D97-AF65-F5344CB8AC3E}">
        <p14:creationId xmlns:p14="http://schemas.microsoft.com/office/powerpoint/2010/main" val="1021816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EF1911-2F95-4CA2-856E-35C4C35F4DCF}" type="slidenum">
              <a:rPr lang="en-US" smtClean="0"/>
              <a:t>6</a:t>
            </a:fld>
            <a:endParaRPr lang="en-US"/>
          </a:p>
        </p:txBody>
      </p:sp>
    </p:spTree>
    <p:extLst>
      <p:ext uri="{BB962C8B-B14F-4D97-AF65-F5344CB8AC3E}">
        <p14:creationId xmlns:p14="http://schemas.microsoft.com/office/powerpoint/2010/main" val="1941299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Preach the word!</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It’s a command – 2 Timothy 4:2; Matthew 28:18-20</a:t>
            </a: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Don’t be ashamed (embarrassed) – 2 Timothy 1:8-12; Romans 1:16</a:t>
            </a: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Don’t be a part of the bystander effect – Romans 10:14; Acts 8:30-31 (song: you never mentioned him to me.)</a:t>
            </a:r>
          </a:p>
          <a:p>
            <a:endParaRPr lang="en-US" dirty="0"/>
          </a:p>
        </p:txBody>
      </p:sp>
      <p:sp>
        <p:nvSpPr>
          <p:cNvPr id="4" name="Slide Number Placeholder 3"/>
          <p:cNvSpPr>
            <a:spLocks noGrp="1"/>
          </p:cNvSpPr>
          <p:nvPr>
            <p:ph type="sldNum" sz="quarter" idx="10"/>
          </p:nvPr>
        </p:nvSpPr>
        <p:spPr/>
        <p:txBody>
          <a:bodyPr/>
          <a:lstStyle/>
          <a:p>
            <a:fld id="{22EF1911-2F95-4CA2-856E-35C4C35F4DCF}" type="slidenum">
              <a:rPr lang="en-US" smtClean="0"/>
              <a:t>7</a:t>
            </a:fld>
            <a:endParaRPr lang="en-US"/>
          </a:p>
        </p:txBody>
      </p:sp>
    </p:spTree>
    <p:extLst>
      <p:ext uri="{BB962C8B-B14F-4D97-AF65-F5344CB8AC3E}">
        <p14:creationId xmlns:p14="http://schemas.microsoft.com/office/powerpoint/2010/main" val="602461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EF1911-2F95-4CA2-856E-35C4C35F4DCF}" type="slidenum">
              <a:rPr lang="en-US" smtClean="0"/>
              <a:t>8</a:t>
            </a:fld>
            <a:endParaRPr lang="en-US"/>
          </a:p>
        </p:txBody>
      </p:sp>
    </p:spTree>
    <p:extLst>
      <p:ext uri="{BB962C8B-B14F-4D97-AF65-F5344CB8AC3E}">
        <p14:creationId xmlns:p14="http://schemas.microsoft.com/office/powerpoint/2010/main" val="114888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EF1911-2F95-4CA2-856E-35C4C35F4DCF}" type="slidenum">
              <a:rPr lang="en-US" smtClean="0"/>
              <a:t>9</a:t>
            </a:fld>
            <a:endParaRPr lang="en-US"/>
          </a:p>
        </p:txBody>
      </p:sp>
    </p:spTree>
    <p:extLst>
      <p:ext uri="{BB962C8B-B14F-4D97-AF65-F5344CB8AC3E}">
        <p14:creationId xmlns:p14="http://schemas.microsoft.com/office/powerpoint/2010/main" val="3730205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BB06E0-D803-40D1-B7C9-6F335C04269B}" type="datetimeFigureOut">
              <a:rPr lang="en-US" smtClean="0"/>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39785-C6FA-4775-BF53-CC6E3AA08E04}" type="slidenum">
              <a:rPr lang="en-US" smtClean="0"/>
              <a:t>‹#›</a:t>
            </a:fld>
            <a:endParaRPr lang="en-US"/>
          </a:p>
        </p:txBody>
      </p:sp>
    </p:spTree>
    <p:extLst>
      <p:ext uri="{BB962C8B-B14F-4D97-AF65-F5344CB8AC3E}">
        <p14:creationId xmlns:p14="http://schemas.microsoft.com/office/powerpoint/2010/main" val="534397041"/>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B06E0-D803-40D1-B7C9-6F335C04269B}" type="datetimeFigureOut">
              <a:rPr lang="en-US" smtClean="0"/>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39785-C6FA-4775-BF53-CC6E3AA08E04}" type="slidenum">
              <a:rPr lang="en-US" smtClean="0"/>
              <a:t>‹#›</a:t>
            </a:fld>
            <a:endParaRPr lang="en-US"/>
          </a:p>
        </p:txBody>
      </p:sp>
    </p:spTree>
    <p:extLst>
      <p:ext uri="{BB962C8B-B14F-4D97-AF65-F5344CB8AC3E}">
        <p14:creationId xmlns:p14="http://schemas.microsoft.com/office/powerpoint/2010/main" val="2281653683"/>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B06E0-D803-40D1-B7C9-6F335C04269B}" type="datetimeFigureOut">
              <a:rPr lang="en-US" smtClean="0"/>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39785-C6FA-4775-BF53-CC6E3AA08E04}" type="slidenum">
              <a:rPr lang="en-US" smtClean="0"/>
              <a:t>‹#›</a:t>
            </a:fld>
            <a:endParaRPr lang="en-US"/>
          </a:p>
        </p:txBody>
      </p:sp>
    </p:spTree>
    <p:extLst>
      <p:ext uri="{BB962C8B-B14F-4D97-AF65-F5344CB8AC3E}">
        <p14:creationId xmlns:p14="http://schemas.microsoft.com/office/powerpoint/2010/main" val="79597766"/>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B06E0-D803-40D1-B7C9-6F335C04269B}" type="datetimeFigureOut">
              <a:rPr lang="en-US" smtClean="0"/>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39785-C6FA-4775-BF53-CC6E3AA08E04}" type="slidenum">
              <a:rPr lang="en-US" smtClean="0"/>
              <a:t>‹#›</a:t>
            </a:fld>
            <a:endParaRPr lang="en-US"/>
          </a:p>
        </p:txBody>
      </p:sp>
    </p:spTree>
    <p:extLst>
      <p:ext uri="{BB962C8B-B14F-4D97-AF65-F5344CB8AC3E}">
        <p14:creationId xmlns:p14="http://schemas.microsoft.com/office/powerpoint/2010/main" val="1027407784"/>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BB06E0-D803-40D1-B7C9-6F335C04269B}" type="datetimeFigureOut">
              <a:rPr lang="en-US" smtClean="0"/>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39785-C6FA-4775-BF53-CC6E3AA08E04}" type="slidenum">
              <a:rPr lang="en-US" smtClean="0"/>
              <a:t>‹#›</a:t>
            </a:fld>
            <a:endParaRPr lang="en-US"/>
          </a:p>
        </p:txBody>
      </p:sp>
    </p:spTree>
    <p:extLst>
      <p:ext uri="{BB962C8B-B14F-4D97-AF65-F5344CB8AC3E}">
        <p14:creationId xmlns:p14="http://schemas.microsoft.com/office/powerpoint/2010/main" val="747355203"/>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BB06E0-D803-40D1-B7C9-6F335C04269B}" type="datetimeFigureOut">
              <a:rPr lang="en-US" smtClean="0"/>
              <a:t>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139785-C6FA-4775-BF53-CC6E3AA08E04}" type="slidenum">
              <a:rPr lang="en-US" smtClean="0"/>
              <a:t>‹#›</a:t>
            </a:fld>
            <a:endParaRPr lang="en-US"/>
          </a:p>
        </p:txBody>
      </p:sp>
    </p:spTree>
    <p:extLst>
      <p:ext uri="{BB962C8B-B14F-4D97-AF65-F5344CB8AC3E}">
        <p14:creationId xmlns:p14="http://schemas.microsoft.com/office/powerpoint/2010/main" val="2667581291"/>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BB06E0-D803-40D1-B7C9-6F335C04269B}" type="datetimeFigureOut">
              <a:rPr lang="en-US" smtClean="0"/>
              <a:t>2/16/2014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139785-C6FA-4775-BF53-CC6E3AA08E04}" type="slidenum">
              <a:rPr lang="en-US" smtClean="0"/>
              <a:t>‹#›</a:t>
            </a:fld>
            <a:endParaRPr lang="en-US"/>
          </a:p>
        </p:txBody>
      </p:sp>
    </p:spTree>
    <p:extLst>
      <p:ext uri="{BB962C8B-B14F-4D97-AF65-F5344CB8AC3E}">
        <p14:creationId xmlns:p14="http://schemas.microsoft.com/office/powerpoint/2010/main" val="1738133990"/>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BB06E0-D803-40D1-B7C9-6F335C04269B}" type="datetimeFigureOut">
              <a:rPr lang="en-US" smtClean="0"/>
              <a:t>2/16/2014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139785-C6FA-4775-BF53-CC6E3AA08E04}" type="slidenum">
              <a:rPr lang="en-US" smtClean="0"/>
              <a:t>‹#›</a:t>
            </a:fld>
            <a:endParaRPr lang="en-US"/>
          </a:p>
        </p:txBody>
      </p:sp>
    </p:spTree>
    <p:extLst>
      <p:ext uri="{BB962C8B-B14F-4D97-AF65-F5344CB8AC3E}">
        <p14:creationId xmlns:p14="http://schemas.microsoft.com/office/powerpoint/2010/main" val="3315489281"/>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B06E0-D803-40D1-B7C9-6F335C04269B}" type="datetimeFigureOut">
              <a:rPr lang="en-US" smtClean="0"/>
              <a:t>2/16/2014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139785-C6FA-4775-BF53-CC6E3AA08E04}" type="slidenum">
              <a:rPr lang="en-US" smtClean="0"/>
              <a:t>‹#›</a:t>
            </a:fld>
            <a:endParaRPr lang="en-US"/>
          </a:p>
        </p:txBody>
      </p:sp>
    </p:spTree>
    <p:extLst>
      <p:ext uri="{BB962C8B-B14F-4D97-AF65-F5344CB8AC3E}">
        <p14:creationId xmlns:p14="http://schemas.microsoft.com/office/powerpoint/2010/main" val="1232796502"/>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B06E0-D803-40D1-B7C9-6F335C04269B}" type="datetimeFigureOut">
              <a:rPr lang="en-US" smtClean="0"/>
              <a:t>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139785-C6FA-4775-BF53-CC6E3AA08E04}" type="slidenum">
              <a:rPr lang="en-US" smtClean="0"/>
              <a:t>‹#›</a:t>
            </a:fld>
            <a:endParaRPr lang="en-US"/>
          </a:p>
        </p:txBody>
      </p:sp>
    </p:spTree>
    <p:extLst>
      <p:ext uri="{BB962C8B-B14F-4D97-AF65-F5344CB8AC3E}">
        <p14:creationId xmlns:p14="http://schemas.microsoft.com/office/powerpoint/2010/main" val="4160747709"/>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B06E0-D803-40D1-B7C9-6F335C04269B}" type="datetimeFigureOut">
              <a:rPr lang="en-US" smtClean="0"/>
              <a:t>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139785-C6FA-4775-BF53-CC6E3AA08E04}" type="slidenum">
              <a:rPr lang="en-US" smtClean="0"/>
              <a:t>‹#›</a:t>
            </a:fld>
            <a:endParaRPr lang="en-US"/>
          </a:p>
        </p:txBody>
      </p:sp>
    </p:spTree>
    <p:extLst>
      <p:ext uri="{BB962C8B-B14F-4D97-AF65-F5344CB8AC3E}">
        <p14:creationId xmlns:p14="http://schemas.microsoft.com/office/powerpoint/2010/main" val="2746085360"/>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B06E0-D803-40D1-B7C9-6F335C04269B}" type="datetimeFigureOut">
              <a:rPr lang="en-US" smtClean="0"/>
              <a:t>2/16/2014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139785-C6FA-4775-BF53-CC6E3AA08E04}" type="slidenum">
              <a:rPr lang="en-US" smtClean="0"/>
              <a:t>‹#›</a:t>
            </a:fld>
            <a:endParaRPr lang="en-US"/>
          </a:p>
        </p:txBody>
      </p:sp>
    </p:spTree>
    <p:extLst>
      <p:ext uri="{BB962C8B-B14F-4D97-AF65-F5344CB8AC3E}">
        <p14:creationId xmlns:p14="http://schemas.microsoft.com/office/powerpoint/2010/main" val="3643732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3928"/>
            <a:ext cx="9144000" cy="2387600"/>
          </a:xfrm>
        </p:spPr>
        <p:txBody>
          <a:bodyPr>
            <a:normAutofit/>
          </a:bodyPr>
          <a:lstStyle/>
          <a:p>
            <a:r>
              <a:rPr lang="en-US" sz="7500" b="1" dirty="0" smtClean="0">
                <a:solidFill>
                  <a:schemeClr val="bg1"/>
                </a:solidFill>
              </a:rPr>
              <a:t>Step Out on the Water</a:t>
            </a:r>
            <a:endParaRPr lang="en-US" sz="7500" b="1" dirty="0">
              <a:solidFill>
                <a:schemeClr val="bg1"/>
              </a:solidFill>
            </a:endParaRPr>
          </a:p>
        </p:txBody>
      </p:sp>
      <p:sp>
        <p:nvSpPr>
          <p:cNvPr id="3" name="Subtitle 2"/>
          <p:cNvSpPr>
            <a:spLocks noGrp="1"/>
          </p:cNvSpPr>
          <p:nvPr>
            <p:ph type="subTitle" idx="1"/>
          </p:nvPr>
        </p:nvSpPr>
        <p:spPr>
          <a:xfrm>
            <a:off x="1524000" y="1899844"/>
            <a:ext cx="9144000" cy="1655762"/>
          </a:xfrm>
        </p:spPr>
        <p:txBody>
          <a:bodyPr>
            <a:normAutofit/>
          </a:bodyPr>
          <a:lstStyle/>
          <a:p>
            <a:r>
              <a:rPr lang="en-US" sz="4400" i="1" dirty="0" smtClean="0">
                <a:solidFill>
                  <a:schemeClr val="bg1"/>
                </a:solidFill>
              </a:rPr>
              <a:t>Matthew 14:22-33</a:t>
            </a:r>
            <a:endParaRPr lang="en-US" sz="4400" i="1" dirty="0">
              <a:solidFill>
                <a:schemeClr val="bg1"/>
              </a:solidFill>
            </a:endParaRPr>
          </a:p>
        </p:txBody>
      </p:sp>
    </p:spTree>
    <p:extLst>
      <p:ext uri="{BB962C8B-B14F-4D97-AF65-F5344CB8AC3E}">
        <p14:creationId xmlns:p14="http://schemas.microsoft.com/office/powerpoint/2010/main" val="1828617822"/>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bg1"/>
                </a:solidFill>
              </a:rPr>
              <a:t>Step out on the water and…</a:t>
            </a:r>
            <a:endParaRPr lang="en-US" sz="6000" b="1" dirty="0">
              <a:solidFill>
                <a:schemeClr val="bg1"/>
              </a:solidFill>
            </a:endParaRPr>
          </a:p>
        </p:txBody>
      </p:sp>
      <p:sp>
        <p:nvSpPr>
          <p:cNvPr id="3" name="Content Placeholder 2"/>
          <p:cNvSpPr>
            <a:spLocks noGrp="1"/>
          </p:cNvSpPr>
          <p:nvPr>
            <p:ph idx="1"/>
          </p:nvPr>
        </p:nvSpPr>
        <p:spPr>
          <a:xfrm>
            <a:off x="838200" y="1690688"/>
            <a:ext cx="10515600" cy="2829797"/>
          </a:xfrm>
          <a:solidFill>
            <a:schemeClr val="accent1"/>
          </a:solidFill>
        </p:spPr>
        <p:txBody>
          <a:bodyPr>
            <a:normAutofit/>
          </a:bodyPr>
          <a:lstStyle/>
          <a:p>
            <a:pPr marL="0" indent="0">
              <a:buNone/>
            </a:pPr>
            <a:r>
              <a:rPr lang="en-US" sz="4000" dirty="0" smtClean="0">
                <a:solidFill>
                  <a:schemeClr val="bg1"/>
                </a:solidFill>
              </a:rPr>
              <a:t>B. Reprove </a:t>
            </a:r>
            <a:r>
              <a:rPr lang="en-US" sz="4000" dirty="0">
                <a:solidFill>
                  <a:schemeClr val="bg1"/>
                </a:solidFill>
              </a:rPr>
              <a:t>a brother!</a:t>
            </a:r>
          </a:p>
          <a:p>
            <a:r>
              <a:rPr lang="en-US" sz="3600" dirty="0" smtClean="0">
                <a:solidFill>
                  <a:schemeClr val="bg1"/>
                </a:solidFill>
              </a:rPr>
              <a:t>The </a:t>
            </a:r>
            <a:r>
              <a:rPr lang="en-US" sz="3600" dirty="0">
                <a:solidFill>
                  <a:schemeClr val="bg1"/>
                </a:solidFill>
              </a:rPr>
              <a:t>scripture is for reproof – 2 Timothy </a:t>
            </a:r>
            <a:r>
              <a:rPr lang="en-US" sz="3600" dirty="0" smtClean="0">
                <a:solidFill>
                  <a:schemeClr val="bg1"/>
                </a:solidFill>
              </a:rPr>
              <a:t>3:16</a:t>
            </a:r>
            <a:endParaRPr lang="en-US" sz="3600" dirty="0">
              <a:solidFill>
                <a:schemeClr val="bg1"/>
              </a:solidFill>
            </a:endParaRPr>
          </a:p>
        </p:txBody>
      </p:sp>
    </p:spTree>
    <p:extLst>
      <p:ext uri="{BB962C8B-B14F-4D97-AF65-F5344CB8AC3E}">
        <p14:creationId xmlns:p14="http://schemas.microsoft.com/office/powerpoint/2010/main" val="3178690871"/>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chemeClr val="bg1"/>
                </a:solidFill>
              </a:rPr>
              <a:t>2 Timothy 3:16</a:t>
            </a:r>
          </a:p>
        </p:txBody>
      </p:sp>
      <p:sp>
        <p:nvSpPr>
          <p:cNvPr id="3" name="Content Placeholder 2"/>
          <p:cNvSpPr>
            <a:spLocks noGrp="1"/>
          </p:cNvSpPr>
          <p:nvPr>
            <p:ph idx="1"/>
          </p:nvPr>
        </p:nvSpPr>
        <p:spPr>
          <a:solidFill>
            <a:schemeClr val="accent1"/>
          </a:solidFill>
        </p:spPr>
        <p:txBody>
          <a:bodyPr>
            <a:normAutofit/>
          </a:bodyPr>
          <a:lstStyle/>
          <a:p>
            <a:pPr marL="0" indent="0">
              <a:buNone/>
            </a:pPr>
            <a:r>
              <a:rPr lang="en-US" sz="4000" dirty="0" smtClean="0">
                <a:solidFill>
                  <a:schemeClr val="bg1"/>
                </a:solidFill>
              </a:rPr>
              <a:t>All </a:t>
            </a:r>
            <a:r>
              <a:rPr lang="en-US" sz="4000" dirty="0">
                <a:solidFill>
                  <a:schemeClr val="bg1"/>
                </a:solidFill>
              </a:rPr>
              <a:t>Scripture is given by inspiration of God, and is profitable for doctrine, </a:t>
            </a:r>
            <a:r>
              <a:rPr lang="en-US" sz="4000" u="sng" dirty="0">
                <a:solidFill>
                  <a:schemeClr val="bg1"/>
                </a:solidFill>
              </a:rPr>
              <a:t>for reproof</a:t>
            </a:r>
            <a:r>
              <a:rPr lang="en-US" sz="4000" dirty="0">
                <a:solidFill>
                  <a:schemeClr val="bg1"/>
                </a:solidFill>
              </a:rPr>
              <a:t>, for correction, for instruction in </a:t>
            </a:r>
            <a:r>
              <a:rPr lang="en-US" sz="4000" dirty="0" smtClean="0">
                <a:solidFill>
                  <a:schemeClr val="bg1"/>
                </a:solidFill>
              </a:rPr>
              <a:t>righteousness</a:t>
            </a:r>
            <a:r>
              <a:rPr lang="en-US" sz="4000" dirty="0">
                <a:solidFill>
                  <a:schemeClr val="bg1"/>
                </a:solidFill>
              </a:rPr>
              <a:t>.</a:t>
            </a:r>
          </a:p>
        </p:txBody>
      </p:sp>
    </p:spTree>
    <p:extLst>
      <p:ext uri="{BB962C8B-B14F-4D97-AF65-F5344CB8AC3E}">
        <p14:creationId xmlns:p14="http://schemas.microsoft.com/office/powerpoint/2010/main" val="606532149"/>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bg1"/>
                </a:solidFill>
              </a:rPr>
              <a:t>Step out on the water and…</a:t>
            </a:r>
            <a:endParaRPr lang="en-US" sz="6000" b="1" dirty="0">
              <a:solidFill>
                <a:schemeClr val="bg1"/>
              </a:solidFill>
            </a:endParaRPr>
          </a:p>
        </p:txBody>
      </p:sp>
      <p:sp>
        <p:nvSpPr>
          <p:cNvPr id="3" name="Content Placeholder 2"/>
          <p:cNvSpPr>
            <a:spLocks noGrp="1"/>
          </p:cNvSpPr>
          <p:nvPr>
            <p:ph idx="1"/>
          </p:nvPr>
        </p:nvSpPr>
        <p:spPr>
          <a:xfrm>
            <a:off x="838200" y="1690688"/>
            <a:ext cx="10515600" cy="2829797"/>
          </a:xfrm>
          <a:solidFill>
            <a:schemeClr val="accent1"/>
          </a:solidFill>
        </p:spPr>
        <p:txBody>
          <a:bodyPr>
            <a:normAutofit/>
          </a:bodyPr>
          <a:lstStyle/>
          <a:p>
            <a:pPr marL="0" indent="0">
              <a:buNone/>
            </a:pPr>
            <a:r>
              <a:rPr lang="en-US" sz="4000" dirty="0" smtClean="0">
                <a:solidFill>
                  <a:schemeClr val="bg1"/>
                </a:solidFill>
              </a:rPr>
              <a:t>B. Reprove </a:t>
            </a:r>
            <a:r>
              <a:rPr lang="en-US" sz="4000" dirty="0">
                <a:solidFill>
                  <a:schemeClr val="bg1"/>
                </a:solidFill>
              </a:rPr>
              <a:t>a brother!</a:t>
            </a:r>
          </a:p>
          <a:p>
            <a:r>
              <a:rPr lang="en-US" sz="3600" dirty="0" smtClean="0">
                <a:solidFill>
                  <a:schemeClr val="bg1"/>
                </a:solidFill>
              </a:rPr>
              <a:t>The </a:t>
            </a:r>
            <a:r>
              <a:rPr lang="en-US" sz="3600" dirty="0">
                <a:solidFill>
                  <a:schemeClr val="bg1"/>
                </a:solidFill>
              </a:rPr>
              <a:t>scripture is for reproof – 2 Timothy 3:16</a:t>
            </a:r>
          </a:p>
          <a:p>
            <a:r>
              <a:rPr lang="en-US" sz="3600" dirty="0" smtClean="0">
                <a:solidFill>
                  <a:schemeClr val="bg1"/>
                </a:solidFill>
              </a:rPr>
              <a:t>It’s </a:t>
            </a:r>
            <a:r>
              <a:rPr lang="en-US" sz="3600" dirty="0">
                <a:solidFill>
                  <a:schemeClr val="bg1"/>
                </a:solidFill>
              </a:rPr>
              <a:t>a command – Matthew 18:15-17</a:t>
            </a:r>
          </a:p>
          <a:p>
            <a:r>
              <a:rPr lang="en-US" sz="3600" dirty="0" smtClean="0">
                <a:solidFill>
                  <a:schemeClr val="bg1"/>
                </a:solidFill>
              </a:rPr>
              <a:t>It </a:t>
            </a:r>
            <a:r>
              <a:rPr lang="en-US" sz="3600" dirty="0">
                <a:solidFill>
                  <a:schemeClr val="bg1"/>
                </a:solidFill>
              </a:rPr>
              <a:t>means you love them – Galatians </a:t>
            </a:r>
            <a:r>
              <a:rPr lang="en-US" sz="3600" dirty="0" smtClean="0">
                <a:solidFill>
                  <a:schemeClr val="bg1"/>
                </a:solidFill>
              </a:rPr>
              <a:t>6:1-2</a:t>
            </a:r>
            <a:endParaRPr lang="en-US" sz="3600" dirty="0">
              <a:solidFill>
                <a:schemeClr val="bg1"/>
              </a:solidFill>
            </a:endParaRPr>
          </a:p>
        </p:txBody>
      </p:sp>
    </p:spTree>
    <p:extLst>
      <p:ext uri="{BB962C8B-B14F-4D97-AF65-F5344CB8AC3E}">
        <p14:creationId xmlns:p14="http://schemas.microsoft.com/office/powerpoint/2010/main" val="1892860672"/>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chemeClr val="bg1"/>
                </a:solidFill>
              </a:rPr>
              <a:t>Galatians 6:1-2</a:t>
            </a:r>
          </a:p>
        </p:txBody>
      </p:sp>
      <p:sp>
        <p:nvSpPr>
          <p:cNvPr id="3" name="Content Placeholder 2"/>
          <p:cNvSpPr>
            <a:spLocks noGrp="1"/>
          </p:cNvSpPr>
          <p:nvPr>
            <p:ph idx="1"/>
          </p:nvPr>
        </p:nvSpPr>
        <p:spPr>
          <a:solidFill>
            <a:schemeClr val="accent1"/>
          </a:solidFill>
        </p:spPr>
        <p:txBody>
          <a:bodyPr>
            <a:normAutofit/>
          </a:bodyPr>
          <a:lstStyle/>
          <a:p>
            <a:pPr marL="0" indent="0">
              <a:buNone/>
            </a:pPr>
            <a:r>
              <a:rPr lang="en-US" sz="4000" dirty="0" smtClean="0">
                <a:solidFill>
                  <a:schemeClr val="bg1"/>
                </a:solidFill>
              </a:rPr>
              <a:t>Brethren</a:t>
            </a:r>
            <a:r>
              <a:rPr lang="en-US" sz="4000" dirty="0">
                <a:solidFill>
                  <a:schemeClr val="bg1"/>
                </a:solidFill>
              </a:rPr>
              <a:t>, if a man is overtaken in any trespass, you who are spiritual restore such a one in a spirit of gentleness, considering yourself lest you also be </a:t>
            </a:r>
            <a:r>
              <a:rPr lang="en-US" sz="4000" dirty="0" smtClean="0">
                <a:solidFill>
                  <a:schemeClr val="bg1"/>
                </a:solidFill>
              </a:rPr>
              <a:t>tempted. </a:t>
            </a:r>
            <a:r>
              <a:rPr lang="en-US" sz="4000" baseline="30000" dirty="0" smtClean="0">
                <a:solidFill>
                  <a:schemeClr val="bg1"/>
                </a:solidFill>
              </a:rPr>
              <a:t>2</a:t>
            </a:r>
            <a:r>
              <a:rPr lang="en-US" sz="4000" dirty="0" smtClean="0">
                <a:solidFill>
                  <a:schemeClr val="bg1"/>
                </a:solidFill>
              </a:rPr>
              <a:t> Bear </a:t>
            </a:r>
            <a:r>
              <a:rPr lang="en-US" sz="4000" dirty="0">
                <a:solidFill>
                  <a:schemeClr val="bg1"/>
                </a:solidFill>
              </a:rPr>
              <a:t>one another's burdens, and so fulfill the law of Christ</a:t>
            </a:r>
            <a:r>
              <a:rPr lang="en-US" sz="4000" dirty="0" smtClean="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1211730680"/>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bg1"/>
                </a:solidFill>
              </a:rPr>
              <a:t>Step out on the water and…</a:t>
            </a:r>
            <a:endParaRPr lang="en-US" sz="6000" b="1" dirty="0">
              <a:solidFill>
                <a:schemeClr val="bg1"/>
              </a:solidFill>
            </a:endParaRPr>
          </a:p>
        </p:txBody>
      </p:sp>
      <p:sp>
        <p:nvSpPr>
          <p:cNvPr id="3" name="Content Placeholder 2"/>
          <p:cNvSpPr>
            <a:spLocks noGrp="1"/>
          </p:cNvSpPr>
          <p:nvPr>
            <p:ph idx="1"/>
          </p:nvPr>
        </p:nvSpPr>
        <p:spPr>
          <a:xfrm>
            <a:off x="838200" y="1690688"/>
            <a:ext cx="10515600" cy="3164647"/>
          </a:xfrm>
          <a:solidFill>
            <a:schemeClr val="accent1"/>
          </a:solidFill>
        </p:spPr>
        <p:txBody>
          <a:bodyPr>
            <a:normAutofit/>
          </a:bodyPr>
          <a:lstStyle/>
          <a:p>
            <a:pPr marL="0" indent="0">
              <a:buNone/>
            </a:pPr>
            <a:r>
              <a:rPr lang="en-US" sz="4000" dirty="0" smtClean="0">
                <a:solidFill>
                  <a:schemeClr val="bg1"/>
                </a:solidFill>
              </a:rPr>
              <a:t>C. Obey the gospel!</a:t>
            </a:r>
          </a:p>
          <a:p>
            <a:r>
              <a:rPr lang="en-US" sz="3600" dirty="0" smtClean="0">
                <a:solidFill>
                  <a:schemeClr val="bg1"/>
                </a:solidFill>
              </a:rPr>
              <a:t>Doesn’t mean you won’t fall short – James 5:19-20</a:t>
            </a:r>
            <a:endParaRPr lang="en-US" sz="3600" dirty="0">
              <a:solidFill>
                <a:schemeClr val="bg1"/>
              </a:solidFill>
            </a:endParaRPr>
          </a:p>
        </p:txBody>
      </p:sp>
    </p:spTree>
    <p:extLst>
      <p:ext uri="{BB962C8B-B14F-4D97-AF65-F5344CB8AC3E}">
        <p14:creationId xmlns:p14="http://schemas.microsoft.com/office/powerpoint/2010/main" val="1257874132"/>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chemeClr val="bg1"/>
                </a:solidFill>
              </a:rPr>
              <a:t>James 5:19-20</a:t>
            </a:r>
          </a:p>
        </p:txBody>
      </p:sp>
      <p:sp>
        <p:nvSpPr>
          <p:cNvPr id="3" name="Content Placeholder 2"/>
          <p:cNvSpPr>
            <a:spLocks noGrp="1"/>
          </p:cNvSpPr>
          <p:nvPr>
            <p:ph idx="1"/>
          </p:nvPr>
        </p:nvSpPr>
        <p:spPr>
          <a:solidFill>
            <a:schemeClr val="accent1"/>
          </a:solidFill>
        </p:spPr>
        <p:txBody>
          <a:bodyPr>
            <a:normAutofit/>
          </a:bodyPr>
          <a:lstStyle/>
          <a:p>
            <a:pPr marL="0" indent="0">
              <a:buNone/>
            </a:pPr>
            <a:r>
              <a:rPr lang="en-US" sz="4000" dirty="0" smtClean="0">
                <a:solidFill>
                  <a:schemeClr val="bg1"/>
                </a:solidFill>
              </a:rPr>
              <a:t>Brethren</a:t>
            </a:r>
            <a:r>
              <a:rPr lang="en-US" sz="4000" dirty="0">
                <a:solidFill>
                  <a:schemeClr val="bg1"/>
                </a:solidFill>
              </a:rPr>
              <a:t>, if anyone among you wanders from the truth, and someone turns him </a:t>
            </a:r>
            <a:r>
              <a:rPr lang="en-US" sz="4000" dirty="0" smtClean="0">
                <a:solidFill>
                  <a:schemeClr val="bg1"/>
                </a:solidFill>
              </a:rPr>
              <a:t>back, </a:t>
            </a:r>
            <a:r>
              <a:rPr lang="en-US" sz="4000" baseline="30000" dirty="0" smtClean="0">
                <a:solidFill>
                  <a:schemeClr val="bg1"/>
                </a:solidFill>
              </a:rPr>
              <a:t>20</a:t>
            </a:r>
            <a:r>
              <a:rPr lang="en-US" sz="4000" dirty="0" smtClean="0">
                <a:solidFill>
                  <a:schemeClr val="bg1"/>
                </a:solidFill>
              </a:rPr>
              <a:t> let </a:t>
            </a:r>
            <a:r>
              <a:rPr lang="en-US" sz="4000" dirty="0">
                <a:solidFill>
                  <a:schemeClr val="bg1"/>
                </a:solidFill>
              </a:rPr>
              <a:t>him know that he who turns a sinner from the error of his way will save a soul from death and cover a multitude of sins</a:t>
            </a:r>
            <a:r>
              <a:rPr lang="en-US" sz="4000" dirty="0" smtClean="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3789532172"/>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bg1"/>
                </a:solidFill>
              </a:rPr>
              <a:t>Step out on the water and…</a:t>
            </a:r>
            <a:endParaRPr lang="en-US" sz="6000" b="1" dirty="0">
              <a:solidFill>
                <a:schemeClr val="bg1"/>
              </a:solidFill>
            </a:endParaRPr>
          </a:p>
        </p:txBody>
      </p:sp>
      <p:sp>
        <p:nvSpPr>
          <p:cNvPr id="3" name="Content Placeholder 2"/>
          <p:cNvSpPr>
            <a:spLocks noGrp="1"/>
          </p:cNvSpPr>
          <p:nvPr>
            <p:ph idx="1"/>
          </p:nvPr>
        </p:nvSpPr>
        <p:spPr>
          <a:xfrm>
            <a:off x="838200" y="1690688"/>
            <a:ext cx="10515600" cy="3164647"/>
          </a:xfrm>
          <a:solidFill>
            <a:schemeClr val="accent1"/>
          </a:solidFill>
        </p:spPr>
        <p:txBody>
          <a:bodyPr>
            <a:normAutofit/>
          </a:bodyPr>
          <a:lstStyle/>
          <a:p>
            <a:pPr marL="0" indent="0">
              <a:buNone/>
            </a:pPr>
            <a:r>
              <a:rPr lang="en-US" sz="4000" dirty="0" smtClean="0">
                <a:solidFill>
                  <a:schemeClr val="bg1"/>
                </a:solidFill>
              </a:rPr>
              <a:t>C. Obey </a:t>
            </a:r>
            <a:r>
              <a:rPr lang="en-US" sz="4000" dirty="0">
                <a:solidFill>
                  <a:schemeClr val="bg1"/>
                </a:solidFill>
              </a:rPr>
              <a:t>the gospel!</a:t>
            </a:r>
          </a:p>
          <a:p>
            <a:r>
              <a:rPr lang="en-US" sz="3600" dirty="0" smtClean="0">
                <a:solidFill>
                  <a:schemeClr val="bg1"/>
                </a:solidFill>
              </a:rPr>
              <a:t>Doesn’t </a:t>
            </a:r>
            <a:r>
              <a:rPr lang="en-US" sz="3600" dirty="0">
                <a:solidFill>
                  <a:schemeClr val="bg1"/>
                </a:solidFill>
              </a:rPr>
              <a:t>mean you won’t fall short – James 5:19-20</a:t>
            </a:r>
          </a:p>
          <a:p>
            <a:r>
              <a:rPr lang="en-US" sz="3600" dirty="0" smtClean="0">
                <a:solidFill>
                  <a:schemeClr val="bg1"/>
                </a:solidFill>
              </a:rPr>
              <a:t>It’s </a:t>
            </a:r>
            <a:r>
              <a:rPr lang="en-US" sz="3600" dirty="0">
                <a:solidFill>
                  <a:schemeClr val="bg1"/>
                </a:solidFill>
              </a:rPr>
              <a:t>a command – Acts </a:t>
            </a:r>
            <a:r>
              <a:rPr lang="en-US" sz="3600" dirty="0" smtClean="0">
                <a:solidFill>
                  <a:schemeClr val="bg1"/>
                </a:solidFill>
              </a:rPr>
              <a:t>17:30-31; </a:t>
            </a:r>
            <a:r>
              <a:rPr lang="en-US" sz="3600" dirty="0">
                <a:solidFill>
                  <a:schemeClr val="bg1"/>
                </a:solidFill>
              </a:rPr>
              <a:t>Mark </a:t>
            </a:r>
            <a:r>
              <a:rPr lang="en-US" sz="3600" dirty="0" smtClean="0">
                <a:solidFill>
                  <a:schemeClr val="bg1"/>
                </a:solidFill>
              </a:rPr>
              <a:t>16:16</a:t>
            </a:r>
            <a:endParaRPr lang="en-US" sz="3600" dirty="0">
              <a:solidFill>
                <a:schemeClr val="bg1"/>
              </a:solidFill>
            </a:endParaRPr>
          </a:p>
        </p:txBody>
      </p:sp>
    </p:spTree>
    <p:extLst>
      <p:ext uri="{BB962C8B-B14F-4D97-AF65-F5344CB8AC3E}">
        <p14:creationId xmlns:p14="http://schemas.microsoft.com/office/powerpoint/2010/main" val="1918356931"/>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chemeClr val="bg1"/>
                </a:solidFill>
              </a:rPr>
              <a:t>Acts </a:t>
            </a:r>
            <a:r>
              <a:rPr lang="en-US" sz="6000" b="1" dirty="0" smtClean="0">
                <a:solidFill>
                  <a:schemeClr val="bg1"/>
                </a:solidFill>
              </a:rPr>
              <a:t>17:30-31</a:t>
            </a:r>
            <a:endParaRPr lang="en-US" sz="6000" b="1" dirty="0">
              <a:solidFill>
                <a:schemeClr val="bg1"/>
              </a:solidFill>
            </a:endParaRPr>
          </a:p>
        </p:txBody>
      </p:sp>
      <p:sp>
        <p:nvSpPr>
          <p:cNvPr id="3" name="Content Placeholder 2"/>
          <p:cNvSpPr>
            <a:spLocks noGrp="1"/>
          </p:cNvSpPr>
          <p:nvPr>
            <p:ph idx="1"/>
          </p:nvPr>
        </p:nvSpPr>
        <p:spPr>
          <a:solidFill>
            <a:schemeClr val="accent1"/>
          </a:solidFill>
        </p:spPr>
        <p:txBody>
          <a:bodyPr>
            <a:normAutofit/>
          </a:bodyPr>
          <a:lstStyle/>
          <a:p>
            <a:pPr marL="0" indent="0">
              <a:buNone/>
            </a:pPr>
            <a:r>
              <a:rPr lang="en-US" sz="4000" dirty="0" smtClean="0">
                <a:solidFill>
                  <a:schemeClr val="bg1"/>
                </a:solidFill>
              </a:rPr>
              <a:t>Truly</a:t>
            </a:r>
            <a:r>
              <a:rPr lang="en-US" sz="4000" dirty="0">
                <a:solidFill>
                  <a:schemeClr val="bg1"/>
                </a:solidFill>
              </a:rPr>
              <a:t>, these times of ignorance God overlooked, but now commands all men everywhere to </a:t>
            </a:r>
            <a:r>
              <a:rPr lang="en-US" sz="4000" dirty="0" smtClean="0">
                <a:solidFill>
                  <a:schemeClr val="bg1"/>
                </a:solidFill>
              </a:rPr>
              <a:t>repent, </a:t>
            </a:r>
            <a:r>
              <a:rPr lang="en-US" sz="4000" baseline="30000" dirty="0" smtClean="0">
                <a:solidFill>
                  <a:schemeClr val="bg1"/>
                </a:solidFill>
              </a:rPr>
              <a:t>31</a:t>
            </a:r>
            <a:r>
              <a:rPr lang="en-US" sz="4000" dirty="0" smtClean="0">
                <a:solidFill>
                  <a:schemeClr val="bg1"/>
                </a:solidFill>
              </a:rPr>
              <a:t> because </a:t>
            </a:r>
            <a:r>
              <a:rPr lang="en-US" sz="4000" dirty="0">
                <a:solidFill>
                  <a:schemeClr val="bg1"/>
                </a:solidFill>
              </a:rPr>
              <a:t>He has appointed a day on which He will judge the world in righteousness by the Man whom He has ordained. He has given assurance of this to all by raising Him from the dead</a:t>
            </a:r>
            <a:r>
              <a:rPr lang="en-US" sz="4000" dirty="0" smtClean="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605063896"/>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chemeClr val="bg1"/>
                </a:solidFill>
              </a:rPr>
              <a:t>Mark 16:16</a:t>
            </a:r>
          </a:p>
        </p:txBody>
      </p:sp>
      <p:sp>
        <p:nvSpPr>
          <p:cNvPr id="3" name="Content Placeholder 2"/>
          <p:cNvSpPr>
            <a:spLocks noGrp="1"/>
          </p:cNvSpPr>
          <p:nvPr>
            <p:ph idx="1"/>
          </p:nvPr>
        </p:nvSpPr>
        <p:spPr>
          <a:solidFill>
            <a:schemeClr val="accent1"/>
          </a:solidFill>
        </p:spPr>
        <p:txBody>
          <a:bodyPr>
            <a:normAutofit/>
          </a:bodyPr>
          <a:lstStyle/>
          <a:p>
            <a:pPr marL="0" indent="0">
              <a:buNone/>
            </a:pPr>
            <a:r>
              <a:rPr lang="en-US" sz="4000" dirty="0" smtClean="0">
                <a:solidFill>
                  <a:schemeClr val="bg1"/>
                </a:solidFill>
              </a:rPr>
              <a:t>He </a:t>
            </a:r>
            <a:r>
              <a:rPr lang="en-US" sz="4000" dirty="0">
                <a:solidFill>
                  <a:schemeClr val="bg1"/>
                </a:solidFill>
              </a:rPr>
              <a:t>who believes and is baptized will be saved; but he who does not believe will be condemned</a:t>
            </a:r>
            <a:r>
              <a:rPr lang="en-US" sz="4000" dirty="0" smtClean="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1575857825"/>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bg1"/>
                </a:solidFill>
              </a:rPr>
              <a:t>Step out on the water and…</a:t>
            </a:r>
            <a:endParaRPr lang="en-US" sz="6000" b="1" dirty="0">
              <a:solidFill>
                <a:schemeClr val="bg1"/>
              </a:solidFill>
            </a:endParaRPr>
          </a:p>
        </p:txBody>
      </p:sp>
      <p:sp>
        <p:nvSpPr>
          <p:cNvPr id="3" name="Content Placeholder 2"/>
          <p:cNvSpPr>
            <a:spLocks noGrp="1"/>
          </p:cNvSpPr>
          <p:nvPr>
            <p:ph idx="1"/>
          </p:nvPr>
        </p:nvSpPr>
        <p:spPr>
          <a:xfrm>
            <a:off x="838200" y="1690688"/>
            <a:ext cx="10515600" cy="3164647"/>
          </a:xfrm>
          <a:solidFill>
            <a:schemeClr val="accent1"/>
          </a:solidFill>
        </p:spPr>
        <p:txBody>
          <a:bodyPr>
            <a:normAutofit/>
          </a:bodyPr>
          <a:lstStyle/>
          <a:p>
            <a:pPr marL="0" indent="0">
              <a:buNone/>
            </a:pPr>
            <a:r>
              <a:rPr lang="en-US" sz="4000" dirty="0" smtClean="0">
                <a:solidFill>
                  <a:schemeClr val="bg1"/>
                </a:solidFill>
              </a:rPr>
              <a:t>C. Obey </a:t>
            </a:r>
            <a:r>
              <a:rPr lang="en-US" sz="4000" dirty="0">
                <a:solidFill>
                  <a:schemeClr val="bg1"/>
                </a:solidFill>
              </a:rPr>
              <a:t>the gospel!</a:t>
            </a:r>
          </a:p>
          <a:p>
            <a:r>
              <a:rPr lang="en-US" sz="3600" dirty="0" smtClean="0">
                <a:solidFill>
                  <a:schemeClr val="bg1"/>
                </a:solidFill>
              </a:rPr>
              <a:t>Doesn’t </a:t>
            </a:r>
            <a:r>
              <a:rPr lang="en-US" sz="3600" dirty="0">
                <a:solidFill>
                  <a:schemeClr val="bg1"/>
                </a:solidFill>
              </a:rPr>
              <a:t>mean you won’t fall short – James 5:19-20</a:t>
            </a:r>
          </a:p>
          <a:p>
            <a:r>
              <a:rPr lang="en-US" sz="3600" dirty="0" smtClean="0">
                <a:solidFill>
                  <a:schemeClr val="bg1"/>
                </a:solidFill>
              </a:rPr>
              <a:t>It’s </a:t>
            </a:r>
            <a:r>
              <a:rPr lang="en-US" sz="3600" dirty="0">
                <a:solidFill>
                  <a:schemeClr val="bg1"/>
                </a:solidFill>
              </a:rPr>
              <a:t>a command – Acts </a:t>
            </a:r>
            <a:r>
              <a:rPr lang="en-US" sz="3600" dirty="0" smtClean="0">
                <a:solidFill>
                  <a:schemeClr val="bg1"/>
                </a:solidFill>
              </a:rPr>
              <a:t>17:30-31; </a:t>
            </a:r>
            <a:r>
              <a:rPr lang="en-US" sz="3600" dirty="0">
                <a:solidFill>
                  <a:schemeClr val="bg1"/>
                </a:solidFill>
              </a:rPr>
              <a:t>Mark 16:16</a:t>
            </a:r>
          </a:p>
          <a:p>
            <a:r>
              <a:rPr lang="en-US" sz="3600" dirty="0" smtClean="0">
                <a:solidFill>
                  <a:schemeClr val="bg1"/>
                </a:solidFill>
              </a:rPr>
              <a:t>Jesus </a:t>
            </a:r>
            <a:r>
              <a:rPr lang="en-US" sz="3600" dirty="0">
                <a:solidFill>
                  <a:schemeClr val="bg1"/>
                </a:solidFill>
              </a:rPr>
              <a:t>is there to catch you when you fall – Matthew 14:30-31; Luke </a:t>
            </a:r>
            <a:r>
              <a:rPr lang="en-US" sz="3600" dirty="0" smtClean="0">
                <a:solidFill>
                  <a:schemeClr val="bg1"/>
                </a:solidFill>
              </a:rPr>
              <a:t>22:31-32</a:t>
            </a:r>
            <a:endParaRPr lang="en-US" sz="3600" dirty="0">
              <a:solidFill>
                <a:schemeClr val="bg1"/>
              </a:solidFill>
            </a:endParaRPr>
          </a:p>
        </p:txBody>
      </p:sp>
    </p:spTree>
    <p:extLst>
      <p:ext uri="{BB962C8B-B14F-4D97-AF65-F5344CB8AC3E}">
        <p14:creationId xmlns:p14="http://schemas.microsoft.com/office/powerpoint/2010/main" val="2239085844"/>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bg1"/>
                </a:solidFill>
              </a:rPr>
              <a:t>Step out on the water and…</a:t>
            </a:r>
            <a:endParaRPr lang="en-US" sz="6000" b="1" dirty="0">
              <a:solidFill>
                <a:schemeClr val="bg1"/>
              </a:solidFill>
            </a:endParaRPr>
          </a:p>
        </p:txBody>
      </p:sp>
      <p:sp>
        <p:nvSpPr>
          <p:cNvPr id="3" name="Content Placeholder 2"/>
          <p:cNvSpPr>
            <a:spLocks noGrp="1"/>
          </p:cNvSpPr>
          <p:nvPr>
            <p:ph idx="1"/>
          </p:nvPr>
        </p:nvSpPr>
        <p:spPr>
          <a:xfrm>
            <a:off x="838200" y="1690689"/>
            <a:ext cx="10515600" cy="3035858"/>
          </a:xfrm>
          <a:solidFill>
            <a:schemeClr val="accent1"/>
          </a:solidFill>
        </p:spPr>
        <p:txBody>
          <a:bodyPr>
            <a:normAutofit/>
          </a:bodyPr>
          <a:lstStyle/>
          <a:p>
            <a:pPr marL="0" indent="0">
              <a:buNone/>
            </a:pPr>
            <a:r>
              <a:rPr lang="en-US" sz="4000" dirty="0" smtClean="0">
                <a:solidFill>
                  <a:schemeClr val="bg1"/>
                </a:solidFill>
              </a:rPr>
              <a:t>A. Preach </a:t>
            </a:r>
            <a:r>
              <a:rPr lang="en-US" sz="4000" dirty="0">
                <a:solidFill>
                  <a:schemeClr val="bg1"/>
                </a:solidFill>
              </a:rPr>
              <a:t>the word!</a:t>
            </a:r>
          </a:p>
          <a:p>
            <a:r>
              <a:rPr lang="en-US" sz="3600" dirty="0" smtClean="0">
                <a:solidFill>
                  <a:schemeClr val="bg1"/>
                </a:solidFill>
              </a:rPr>
              <a:t>It’s </a:t>
            </a:r>
            <a:r>
              <a:rPr lang="en-US" sz="3600" dirty="0">
                <a:solidFill>
                  <a:schemeClr val="bg1"/>
                </a:solidFill>
              </a:rPr>
              <a:t>a command – 2 Timothy 4:2; Matthew </a:t>
            </a:r>
            <a:r>
              <a:rPr lang="en-US" sz="3600" dirty="0" smtClean="0">
                <a:solidFill>
                  <a:schemeClr val="bg1"/>
                </a:solidFill>
              </a:rPr>
              <a:t>28:18-20</a:t>
            </a:r>
            <a:endParaRPr lang="en-US" sz="3600" dirty="0">
              <a:solidFill>
                <a:schemeClr val="bg1"/>
              </a:solidFill>
            </a:endParaRPr>
          </a:p>
        </p:txBody>
      </p:sp>
    </p:spTree>
    <p:extLst>
      <p:ext uri="{BB962C8B-B14F-4D97-AF65-F5344CB8AC3E}">
        <p14:creationId xmlns:p14="http://schemas.microsoft.com/office/powerpoint/2010/main" val="891800791"/>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chemeClr val="bg1"/>
                </a:solidFill>
              </a:rPr>
              <a:t>Matthew 14:30-31</a:t>
            </a:r>
          </a:p>
        </p:txBody>
      </p:sp>
      <p:sp>
        <p:nvSpPr>
          <p:cNvPr id="3" name="Content Placeholder 2"/>
          <p:cNvSpPr>
            <a:spLocks noGrp="1"/>
          </p:cNvSpPr>
          <p:nvPr>
            <p:ph idx="1"/>
          </p:nvPr>
        </p:nvSpPr>
        <p:spPr>
          <a:solidFill>
            <a:schemeClr val="accent1"/>
          </a:solidFill>
        </p:spPr>
        <p:txBody>
          <a:bodyPr>
            <a:normAutofit/>
          </a:bodyPr>
          <a:lstStyle/>
          <a:p>
            <a:pPr marL="0" indent="0">
              <a:buNone/>
            </a:pPr>
            <a:r>
              <a:rPr lang="en-US" sz="4000" dirty="0" smtClean="0">
                <a:solidFill>
                  <a:schemeClr val="bg1"/>
                </a:solidFill>
              </a:rPr>
              <a:t>But </a:t>
            </a:r>
            <a:r>
              <a:rPr lang="en-US" sz="4000" dirty="0">
                <a:solidFill>
                  <a:schemeClr val="bg1"/>
                </a:solidFill>
              </a:rPr>
              <a:t>when he saw that the wind was boisterous, he was afraid; and beginning to sink he cried out, saying, "Lord, save me</a:t>
            </a:r>
            <a:r>
              <a:rPr lang="en-US" sz="4000" dirty="0" smtClean="0">
                <a:solidFill>
                  <a:schemeClr val="bg1"/>
                </a:solidFill>
              </a:rPr>
              <a:t>!” </a:t>
            </a:r>
            <a:r>
              <a:rPr lang="en-US" sz="4000" baseline="30000" dirty="0" smtClean="0">
                <a:solidFill>
                  <a:schemeClr val="bg1"/>
                </a:solidFill>
              </a:rPr>
              <a:t>31</a:t>
            </a:r>
            <a:r>
              <a:rPr lang="en-US" sz="4000" dirty="0" smtClean="0">
                <a:solidFill>
                  <a:schemeClr val="bg1"/>
                </a:solidFill>
              </a:rPr>
              <a:t> And </a:t>
            </a:r>
            <a:r>
              <a:rPr lang="en-US" sz="4000" dirty="0">
                <a:solidFill>
                  <a:schemeClr val="bg1"/>
                </a:solidFill>
              </a:rPr>
              <a:t>immediately Jesus stretched out His hand and caught him, and said to him, "O you of little faith, why did you doubt</a:t>
            </a:r>
            <a:r>
              <a:rPr lang="en-US" sz="4000" dirty="0" smtClean="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3488389258"/>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chemeClr val="bg1"/>
                </a:solidFill>
              </a:rPr>
              <a:t>Luke 22:31-32</a:t>
            </a:r>
          </a:p>
        </p:txBody>
      </p:sp>
      <p:sp>
        <p:nvSpPr>
          <p:cNvPr id="3" name="Content Placeholder 2"/>
          <p:cNvSpPr>
            <a:spLocks noGrp="1"/>
          </p:cNvSpPr>
          <p:nvPr>
            <p:ph idx="1"/>
          </p:nvPr>
        </p:nvSpPr>
        <p:spPr>
          <a:solidFill>
            <a:schemeClr val="accent1"/>
          </a:solidFill>
        </p:spPr>
        <p:txBody>
          <a:bodyPr>
            <a:normAutofit/>
          </a:bodyPr>
          <a:lstStyle/>
          <a:p>
            <a:pPr marL="0" indent="0">
              <a:buNone/>
            </a:pPr>
            <a:r>
              <a:rPr lang="en-US" sz="4000" dirty="0" smtClean="0">
                <a:solidFill>
                  <a:schemeClr val="bg1"/>
                </a:solidFill>
              </a:rPr>
              <a:t>And </a:t>
            </a:r>
            <a:r>
              <a:rPr lang="en-US" sz="4000" dirty="0">
                <a:solidFill>
                  <a:schemeClr val="bg1"/>
                </a:solidFill>
              </a:rPr>
              <a:t>the Lord said, "Simon, Simon! Indeed, Satan has asked for you, that he may sift you as </a:t>
            </a:r>
            <a:r>
              <a:rPr lang="en-US" sz="4000" dirty="0" smtClean="0">
                <a:solidFill>
                  <a:schemeClr val="bg1"/>
                </a:solidFill>
              </a:rPr>
              <a:t>wheat. </a:t>
            </a:r>
            <a:r>
              <a:rPr lang="en-US" sz="4000" baseline="30000" dirty="0" smtClean="0">
                <a:solidFill>
                  <a:schemeClr val="bg1"/>
                </a:solidFill>
              </a:rPr>
              <a:t>32</a:t>
            </a:r>
            <a:r>
              <a:rPr lang="en-US" sz="4000" dirty="0" smtClean="0">
                <a:solidFill>
                  <a:schemeClr val="bg1"/>
                </a:solidFill>
              </a:rPr>
              <a:t> But </a:t>
            </a:r>
            <a:r>
              <a:rPr lang="en-US" sz="4000" dirty="0">
                <a:solidFill>
                  <a:schemeClr val="bg1"/>
                </a:solidFill>
              </a:rPr>
              <a:t>I have prayed for you, that your faith should not fail; and when you have returned to Me, strengthen your brethren</a:t>
            </a:r>
            <a:r>
              <a:rPr lang="en-US" sz="4000" dirty="0" smtClean="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1480551237"/>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bg1"/>
                </a:solidFill>
              </a:rPr>
              <a:t>Staying in the boat is sinful!</a:t>
            </a:r>
            <a:endParaRPr lang="en-US" sz="6000" b="1" dirty="0">
              <a:solidFill>
                <a:schemeClr val="bg1"/>
              </a:solidFill>
            </a:endParaRPr>
          </a:p>
        </p:txBody>
      </p:sp>
      <p:sp>
        <p:nvSpPr>
          <p:cNvPr id="3" name="Content Placeholder 2"/>
          <p:cNvSpPr>
            <a:spLocks noGrp="1"/>
          </p:cNvSpPr>
          <p:nvPr>
            <p:ph idx="1"/>
          </p:nvPr>
        </p:nvSpPr>
        <p:spPr>
          <a:xfrm>
            <a:off x="838200" y="1690688"/>
            <a:ext cx="10515600" cy="4285109"/>
          </a:xfrm>
          <a:solidFill>
            <a:schemeClr val="accent1"/>
          </a:solidFill>
        </p:spPr>
        <p:txBody>
          <a:bodyPr>
            <a:normAutofit/>
          </a:bodyPr>
          <a:lstStyle/>
          <a:p>
            <a:pPr marL="0" indent="0">
              <a:buNone/>
            </a:pPr>
            <a:r>
              <a:rPr lang="en-US" sz="4000" dirty="0" smtClean="0">
                <a:solidFill>
                  <a:schemeClr val="bg1"/>
                </a:solidFill>
              </a:rPr>
              <a:t>Therefore</a:t>
            </a:r>
            <a:r>
              <a:rPr lang="en-US" sz="4000" dirty="0">
                <a:solidFill>
                  <a:schemeClr val="bg1"/>
                </a:solidFill>
              </a:rPr>
              <a:t>, to him who knows to do good and does not do it, to him it is sin. </a:t>
            </a:r>
          </a:p>
          <a:p>
            <a:pPr>
              <a:buFontTx/>
              <a:buChar char="-"/>
            </a:pPr>
            <a:r>
              <a:rPr lang="en-US" sz="4000" dirty="0" smtClean="0">
                <a:solidFill>
                  <a:schemeClr val="bg1"/>
                </a:solidFill>
              </a:rPr>
              <a:t>James 4:17</a:t>
            </a:r>
          </a:p>
          <a:p>
            <a:pPr>
              <a:buFontTx/>
              <a:buChar char="-"/>
            </a:pPr>
            <a:endParaRPr lang="en-US" sz="4000" dirty="0">
              <a:solidFill>
                <a:schemeClr val="bg1"/>
              </a:solidFill>
            </a:endParaRPr>
          </a:p>
          <a:p>
            <a:pPr marL="0" indent="0" algn="ctr">
              <a:buNone/>
            </a:pPr>
            <a:r>
              <a:rPr lang="en-US" sz="6600" b="1" dirty="0" smtClean="0">
                <a:solidFill>
                  <a:schemeClr val="bg1"/>
                </a:solidFill>
              </a:rPr>
              <a:t>Step out on the water!</a:t>
            </a:r>
            <a:endParaRPr lang="en-US" sz="6600" b="1"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1696877573"/>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chemeClr val="bg1"/>
                </a:solidFill>
              </a:rPr>
              <a:t>2 Timothy 4:2</a:t>
            </a:r>
          </a:p>
        </p:txBody>
      </p:sp>
      <p:sp>
        <p:nvSpPr>
          <p:cNvPr id="3" name="Content Placeholder 2"/>
          <p:cNvSpPr>
            <a:spLocks noGrp="1"/>
          </p:cNvSpPr>
          <p:nvPr>
            <p:ph idx="1"/>
          </p:nvPr>
        </p:nvSpPr>
        <p:spPr>
          <a:solidFill>
            <a:schemeClr val="accent1"/>
          </a:solidFill>
        </p:spPr>
        <p:txBody>
          <a:bodyPr>
            <a:normAutofit/>
          </a:bodyPr>
          <a:lstStyle/>
          <a:p>
            <a:pPr marL="0" indent="0">
              <a:buNone/>
            </a:pPr>
            <a:r>
              <a:rPr lang="en-US" sz="4000" dirty="0" smtClean="0">
                <a:solidFill>
                  <a:schemeClr val="bg1"/>
                </a:solidFill>
              </a:rPr>
              <a:t>Preach </a:t>
            </a:r>
            <a:r>
              <a:rPr lang="en-US" sz="4000" dirty="0">
                <a:solidFill>
                  <a:schemeClr val="bg1"/>
                </a:solidFill>
              </a:rPr>
              <a:t>the word! Be ready in season and out of season. Convince, rebuke, exhort, with all longsuffering and teaching</a:t>
            </a:r>
            <a:r>
              <a:rPr lang="en-US" sz="4000" dirty="0" smtClean="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3404463747"/>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chemeClr val="bg1"/>
                </a:solidFill>
              </a:rPr>
              <a:t>Matthew 28:18-20</a:t>
            </a:r>
          </a:p>
        </p:txBody>
      </p:sp>
      <p:sp>
        <p:nvSpPr>
          <p:cNvPr id="3" name="Content Placeholder 2"/>
          <p:cNvSpPr>
            <a:spLocks noGrp="1"/>
          </p:cNvSpPr>
          <p:nvPr>
            <p:ph idx="1"/>
          </p:nvPr>
        </p:nvSpPr>
        <p:spPr>
          <a:solidFill>
            <a:schemeClr val="accent1"/>
          </a:solidFill>
        </p:spPr>
        <p:txBody>
          <a:bodyPr>
            <a:noAutofit/>
          </a:bodyPr>
          <a:lstStyle/>
          <a:p>
            <a:pPr marL="0" indent="0">
              <a:buNone/>
            </a:pPr>
            <a:r>
              <a:rPr lang="en-US" sz="4000" dirty="0" smtClean="0">
                <a:solidFill>
                  <a:schemeClr val="bg1"/>
                </a:solidFill>
              </a:rPr>
              <a:t>And </a:t>
            </a:r>
            <a:r>
              <a:rPr lang="en-US" sz="4000" dirty="0">
                <a:solidFill>
                  <a:schemeClr val="bg1"/>
                </a:solidFill>
              </a:rPr>
              <a:t>Jesus came and spoke to them, saying, "All authority has been given to Me in heaven and on </a:t>
            </a:r>
            <a:r>
              <a:rPr lang="en-US" sz="4000" dirty="0" smtClean="0">
                <a:solidFill>
                  <a:schemeClr val="bg1"/>
                </a:solidFill>
              </a:rPr>
              <a:t>earth. </a:t>
            </a:r>
            <a:r>
              <a:rPr lang="en-US" sz="4000" baseline="30000" dirty="0" smtClean="0">
                <a:solidFill>
                  <a:schemeClr val="bg1"/>
                </a:solidFill>
              </a:rPr>
              <a:t>19</a:t>
            </a:r>
            <a:r>
              <a:rPr lang="en-US" sz="4000" dirty="0" smtClean="0">
                <a:solidFill>
                  <a:schemeClr val="bg1"/>
                </a:solidFill>
              </a:rPr>
              <a:t> Go </a:t>
            </a:r>
            <a:r>
              <a:rPr lang="en-US" sz="4000" dirty="0">
                <a:solidFill>
                  <a:schemeClr val="bg1"/>
                </a:solidFill>
              </a:rPr>
              <a:t>therefore and make disciples of all the nations, baptizing them in the name of the Father and of the Son and of the Holy </a:t>
            </a:r>
            <a:r>
              <a:rPr lang="en-US" sz="4000" dirty="0" smtClean="0">
                <a:solidFill>
                  <a:schemeClr val="bg1"/>
                </a:solidFill>
              </a:rPr>
              <a:t>Spirit, </a:t>
            </a:r>
            <a:r>
              <a:rPr lang="en-US" sz="4000" baseline="30000" dirty="0" smtClean="0">
                <a:solidFill>
                  <a:schemeClr val="bg1"/>
                </a:solidFill>
              </a:rPr>
              <a:t>20</a:t>
            </a:r>
            <a:r>
              <a:rPr lang="en-US" sz="4000" dirty="0" smtClean="0">
                <a:solidFill>
                  <a:schemeClr val="bg1"/>
                </a:solidFill>
              </a:rPr>
              <a:t> teaching </a:t>
            </a:r>
            <a:r>
              <a:rPr lang="en-US" sz="4000" dirty="0">
                <a:solidFill>
                  <a:schemeClr val="bg1"/>
                </a:solidFill>
              </a:rPr>
              <a:t>them to observe all things that I have commanded you; and lo, I am with you always, even to the end of the age." Amen</a:t>
            </a:r>
            <a:r>
              <a:rPr lang="en-US" sz="4000" dirty="0" smtClean="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4116574418"/>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bg1"/>
                </a:solidFill>
              </a:rPr>
              <a:t>Step out on the water and…</a:t>
            </a:r>
            <a:endParaRPr lang="en-US" sz="6000" b="1" dirty="0">
              <a:solidFill>
                <a:schemeClr val="bg1"/>
              </a:solidFill>
            </a:endParaRPr>
          </a:p>
        </p:txBody>
      </p:sp>
      <p:sp>
        <p:nvSpPr>
          <p:cNvPr id="3" name="Content Placeholder 2"/>
          <p:cNvSpPr>
            <a:spLocks noGrp="1"/>
          </p:cNvSpPr>
          <p:nvPr>
            <p:ph idx="1"/>
          </p:nvPr>
        </p:nvSpPr>
        <p:spPr>
          <a:xfrm>
            <a:off x="838200" y="1690689"/>
            <a:ext cx="10515600" cy="3035858"/>
          </a:xfrm>
          <a:solidFill>
            <a:schemeClr val="accent1"/>
          </a:solidFill>
        </p:spPr>
        <p:txBody>
          <a:bodyPr>
            <a:normAutofit/>
          </a:bodyPr>
          <a:lstStyle/>
          <a:p>
            <a:pPr marL="0" indent="0">
              <a:buNone/>
            </a:pPr>
            <a:r>
              <a:rPr lang="en-US" sz="4000" dirty="0" smtClean="0">
                <a:solidFill>
                  <a:schemeClr val="bg1"/>
                </a:solidFill>
              </a:rPr>
              <a:t>A. Preach </a:t>
            </a:r>
            <a:r>
              <a:rPr lang="en-US" sz="4000" dirty="0">
                <a:solidFill>
                  <a:schemeClr val="bg1"/>
                </a:solidFill>
              </a:rPr>
              <a:t>the word!</a:t>
            </a:r>
          </a:p>
          <a:p>
            <a:r>
              <a:rPr lang="en-US" sz="3600" dirty="0" smtClean="0">
                <a:solidFill>
                  <a:schemeClr val="bg1"/>
                </a:solidFill>
              </a:rPr>
              <a:t>It’s </a:t>
            </a:r>
            <a:r>
              <a:rPr lang="en-US" sz="3600" dirty="0">
                <a:solidFill>
                  <a:schemeClr val="bg1"/>
                </a:solidFill>
              </a:rPr>
              <a:t>a command – 2 Timothy 4:2; Matthew 28:18-20</a:t>
            </a:r>
          </a:p>
          <a:p>
            <a:r>
              <a:rPr lang="en-US" sz="3600" dirty="0" smtClean="0">
                <a:solidFill>
                  <a:schemeClr val="bg1"/>
                </a:solidFill>
              </a:rPr>
              <a:t>Don’t </a:t>
            </a:r>
            <a:r>
              <a:rPr lang="en-US" sz="3600" dirty="0">
                <a:solidFill>
                  <a:schemeClr val="bg1"/>
                </a:solidFill>
              </a:rPr>
              <a:t>be </a:t>
            </a:r>
            <a:r>
              <a:rPr lang="en-US" sz="3600" dirty="0" smtClean="0">
                <a:solidFill>
                  <a:schemeClr val="bg1"/>
                </a:solidFill>
              </a:rPr>
              <a:t>ashamed </a:t>
            </a:r>
            <a:r>
              <a:rPr lang="en-US" sz="3600" dirty="0">
                <a:solidFill>
                  <a:schemeClr val="bg1"/>
                </a:solidFill>
              </a:rPr>
              <a:t>– 2 Timothy 1:8-12; Romans </a:t>
            </a:r>
            <a:r>
              <a:rPr lang="en-US" sz="3600" dirty="0" smtClean="0">
                <a:solidFill>
                  <a:schemeClr val="bg1"/>
                </a:solidFill>
              </a:rPr>
              <a:t>1:16</a:t>
            </a:r>
            <a:endParaRPr lang="en-US" sz="3600" dirty="0">
              <a:solidFill>
                <a:schemeClr val="bg1"/>
              </a:solidFill>
            </a:endParaRPr>
          </a:p>
        </p:txBody>
      </p:sp>
    </p:spTree>
    <p:extLst>
      <p:ext uri="{BB962C8B-B14F-4D97-AF65-F5344CB8AC3E}">
        <p14:creationId xmlns:p14="http://schemas.microsoft.com/office/powerpoint/2010/main" val="2412794667"/>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chemeClr val="bg1"/>
                </a:solidFill>
              </a:rPr>
              <a:t>Romans 1:16</a:t>
            </a:r>
          </a:p>
        </p:txBody>
      </p:sp>
      <p:sp>
        <p:nvSpPr>
          <p:cNvPr id="3" name="Content Placeholder 2"/>
          <p:cNvSpPr>
            <a:spLocks noGrp="1"/>
          </p:cNvSpPr>
          <p:nvPr>
            <p:ph idx="1"/>
          </p:nvPr>
        </p:nvSpPr>
        <p:spPr>
          <a:solidFill>
            <a:schemeClr val="accent1"/>
          </a:solidFill>
        </p:spPr>
        <p:txBody>
          <a:bodyPr>
            <a:normAutofit/>
          </a:bodyPr>
          <a:lstStyle/>
          <a:p>
            <a:pPr marL="0" indent="0">
              <a:buNone/>
            </a:pPr>
            <a:r>
              <a:rPr lang="en-US" sz="4000" dirty="0" smtClean="0">
                <a:solidFill>
                  <a:schemeClr val="bg1"/>
                </a:solidFill>
              </a:rPr>
              <a:t>For </a:t>
            </a:r>
            <a:r>
              <a:rPr lang="en-US" sz="4000" dirty="0">
                <a:solidFill>
                  <a:schemeClr val="bg1"/>
                </a:solidFill>
              </a:rPr>
              <a:t>I am not ashamed of the gospel of Christ, for it is the power of God to salvation for everyone who believes, for the Jew first and also for the Greek</a:t>
            </a:r>
            <a:r>
              <a:rPr lang="en-US" sz="4000" dirty="0" smtClean="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3879322309"/>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bg1"/>
                </a:solidFill>
              </a:rPr>
              <a:t>Step out on the water and…</a:t>
            </a:r>
            <a:endParaRPr lang="en-US" sz="6000" b="1" dirty="0">
              <a:solidFill>
                <a:schemeClr val="bg1"/>
              </a:solidFill>
            </a:endParaRPr>
          </a:p>
        </p:txBody>
      </p:sp>
      <p:sp>
        <p:nvSpPr>
          <p:cNvPr id="3" name="Content Placeholder 2"/>
          <p:cNvSpPr>
            <a:spLocks noGrp="1"/>
          </p:cNvSpPr>
          <p:nvPr>
            <p:ph idx="1"/>
          </p:nvPr>
        </p:nvSpPr>
        <p:spPr>
          <a:xfrm>
            <a:off x="838200" y="1690689"/>
            <a:ext cx="10515600" cy="3035858"/>
          </a:xfrm>
          <a:solidFill>
            <a:schemeClr val="accent1"/>
          </a:solidFill>
        </p:spPr>
        <p:txBody>
          <a:bodyPr>
            <a:normAutofit/>
          </a:bodyPr>
          <a:lstStyle/>
          <a:p>
            <a:pPr marL="0" indent="0">
              <a:buNone/>
            </a:pPr>
            <a:r>
              <a:rPr lang="en-US" sz="4000" dirty="0" smtClean="0">
                <a:solidFill>
                  <a:schemeClr val="bg1"/>
                </a:solidFill>
              </a:rPr>
              <a:t>A. Preach </a:t>
            </a:r>
            <a:r>
              <a:rPr lang="en-US" sz="4000" dirty="0">
                <a:solidFill>
                  <a:schemeClr val="bg1"/>
                </a:solidFill>
              </a:rPr>
              <a:t>the word!</a:t>
            </a:r>
          </a:p>
          <a:p>
            <a:r>
              <a:rPr lang="en-US" sz="3600" dirty="0" smtClean="0">
                <a:solidFill>
                  <a:schemeClr val="bg1"/>
                </a:solidFill>
              </a:rPr>
              <a:t>It’s </a:t>
            </a:r>
            <a:r>
              <a:rPr lang="en-US" sz="3600" dirty="0">
                <a:solidFill>
                  <a:schemeClr val="bg1"/>
                </a:solidFill>
              </a:rPr>
              <a:t>a command – 2 Timothy 4:2; Matthew 28:18-20</a:t>
            </a:r>
          </a:p>
          <a:p>
            <a:r>
              <a:rPr lang="en-US" sz="3600" dirty="0" smtClean="0">
                <a:solidFill>
                  <a:schemeClr val="bg1"/>
                </a:solidFill>
              </a:rPr>
              <a:t>Don’t </a:t>
            </a:r>
            <a:r>
              <a:rPr lang="en-US" sz="3600" dirty="0">
                <a:solidFill>
                  <a:schemeClr val="bg1"/>
                </a:solidFill>
              </a:rPr>
              <a:t>be </a:t>
            </a:r>
            <a:r>
              <a:rPr lang="en-US" sz="3600" dirty="0" smtClean="0">
                <a:solidFill>
                  <a:schemeClr val="bg1"/>
                </a:solidFill>
              </a:rPr>
              <a:t>ashamed </a:t>
            </a:r>
            <a:r>
              <a:rPr lang="en-US" sz="3600" dirty="0">
                <a:solidFill>
                  <a:schemeClr val="bg1"/>
                </a:solidFill>
              </a:rPr>
              <a:t>– 2 Timothy 1:8-12; Romans 1:16</a:t>
            </a:r>
          </a:p>
          <a:p>
            <a:r>
              <a:rPr lang="en-US" sz="3600" dirty="0" smtClean="0">
                <a:solidFill>
                  <a:schemeClr val="bg1"/>
                </a:solidFill>
              </a:rPr>
              <a:t>Don’t </a:t>
            </a:r>
            <a:r>
              <a:rPr lang="en-US" sz="3600" dirty="0">
                <a:solidFill>
                  <a:schemeClr val="bg1"/>
                </a:solidFill>
              </a:rPr>
              <a:t>be a part of the bystander effect – Romans 10:14; Acts </a:t>
            </a:r>
            <a:r>
              <a:rPr lang="en-US" sz="3600" dirty="0" smtClean="0">
                <a:solidFill>
                  <a:schemeClr val="bg1"/>
                </a:solidFill>
              </a:rPr>
              <a:t>8:30-31</a:t>
            </a:r>
            <a:endParaRPr lang="en-US" sz="3600" dirty="0">
              <a:solidFill>
                <a:schemeClr val="bg1"/>
              </a:solidFill>
            </a:endParaRPr>
          </a:p>
        </p:txBody>
      </p:sp>
    </p:spTree>
    <p:extLst>
      <p:ext uri="{BB962C8B-B14F-4D97-AF65-F5344CB8AC3E}">
        <p14:creationId xmlns:p14="http://schemas.microsoft.com/office/powerpoint/2010/main" val="2748626193"/>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chemeClr val="bg1"/>
                </a:solidFill>
              </a:rPr>
              <a:t>Romans 10:14</a:t>
            </a:r>
          </a:p>
        </p:txBody>
      </p:sp>
      <p:sp>
        <p:nvSpPr>
          <p:cNvPr id="3" name="Content Placeholder 2"/>
          <p:cNvSpPr>
            <a:spLocks noGrp="1"/>
          </p:cNvSpPr>
          <p:nvPr>
            <p:ph idx="1"/>
          </p:nvPr>
        </p:nvSpPr>
        <p:spPr>
          <a:solidFill>
            <a:schemeClr val="accent1"/>
          </a:solidFill>
        </p:spPr>
        <p:txBody>
          <a:bodyPr>
            <a:normAutofit/>
          </a:bodyPr>
          <a:lstStyle/>
          <a:p>
            <a:pPr marL="0" indent="0">
              <a:buNone/>
            </a:pPr>
            <a:r>
              <a:rPr lang="en-US" sz="4000" dirty="0" smtClean="0">
                <a:solidFill>
                  <a:schemeClr val="bg1"/>
                </a:solidFill>
              </a:rPr>
              <a:t>How </a:t>
            </a:r>
            <a:r>
              <a:rPr lang="en-US" sz="4000" dirty="0">
                <a:solidFill>
                  <a:schemeClr val="bg1"/>
                </a:solidFill>
              </a:rPr>
              <a:t>then shall they call on Him in whom they have not believed? And how shall they believe in Him of whom they have not heard? And how shall they hear without a preacher</a:t>
            </a:r>
            <a:r>
              <a:rPr lang="en-US" sz="4000" dirty="0" smtClean="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1228396939"/>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chemeClr val="bg1"/>
                </a:solidFill>
              </a:rPr>
              <a:t>Acts </a:t>
            </a:r>
            <a:r>
              <a:rPr lang="en-US" sz="6000" b="1" dirty="0" smtClean="0">
                <a:solidFill>
                  <a:schemeClr val="bg1"/>
                </a:solidFill>
              </a:rPr>
              <a:t>8:30-31</a:t>
            </a:r>
            <a:endParaRPr lang="en-US" sz="6000" b="1" dirty="0">
              <a:solidFill>
                <a:schemeClr val="bg1"/>
              </a:solidFill>
            </a:endParaRPr>
          </a:p>
        </p:txBody>
      </p:sp>
      <p:sp>
        <p:nvSpPr>
          <p:cNvPr id="3" name="Content Placeholder 2"/>
          <p:cNvSpPr>
            <a:spLocks noGrp="1"/>
          </p:cNvSpPr>
          <p:nvPr>
            <p:ph idx="1"/>
          </p:nvPr>
        </p:nvSpPr>
        <p:spPr>
          <a:solidFill>
            <a:schemeClr val="accent1"/>
          </a:solidFill>
        </p:spPr>
        <p:txBody>
          <a:bodyPr>
            <a:normAutofit/>
          </a:bodyPr>
          <a:lstStyle/>
          <a:p>
            <a:pPr marL="0" indent="0">
              <a:buNone/>
            </a:pPr>
            <a:r>
              <a:rPr lang="en-US" sz="4000" dirty="0" smtClean="0">
                <a:solidFill>
                  <a:schemeClr val="bg1"/>
                </a:solidFill>
              </a:rPr>
              <a:t>So </a:t>
            </a:r>
            <a:r>
              <a:rPr lang="en-US" sz="4000" dirty="0">
                <a:solidFill>
                  <a:schemeClr val="bg1"/>
                </a:solidFill>
              </a:rPr>
              <a:t>Philip ran to him, and heard him reading the prophet Isaiah, and said, "Do you understand what you are reading</a:t>
            </a:r>
            <a:r>
              <a:rPr lang="en-US" sz="4000" dirty="0" smtClean="0">
                <a:solidFill>
                  <a:schemeClr val="bg1"/>
                </a:solidFill>
              </a:rPr>
              <a:t>?” </a:t>
            </a:r>
            <a:r>
              <a:rPr lang="en-US" sz="4000" baseline="30000" dirty="0" smtClean="0">
                <a:solidFill>
                  <a:schemeClr val="bg1"/>
                </a:solidFill>
              </a:rPr>
              <a:t>31</a:t>
            </a:r>
            <a:r>
              <a:rPr lang="en-US" sz="4000" dirty="0" smtClean="0">
                <a:solidFill>
                  <a:schemeClr val="bg1"/>
                </a:solidFill>
              </a:rPr>
              <a:t> And </a:t>
            </a:r>
            <a:r>
              <a:rPr lang="en-US" sz="4000" dirty="0">
                <a:solidFill>
                  <a:schemeClr val="bg1"/>
                </a:solidFill>
              </a:rPr>
              <a:t>he said, "How can I, unless someone guides me?" And he asked Philip to come up and sit with him</a:t>
            </a:r>
            <a:r>
              <a:rPr lang="en-US" sz="4000" dirty="0" smtClean="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2718396964"/>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1352</Words>
  <Application>Microsoft Office PowerPoint</Application>
  <PresentationFormat>Widescreen</PresentationFormat>
  <Paragraphs>131</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Courier New</vt:lpstr>
      <vt:lpstr>Symbol</vt:lpstr>
      <vt:lpstr>Times New Roman</vt:lpstr>
      <vt:lpstr>Office Theme</vt:lpstr>
      <vt:lpstr>Step Out on the Water</vt:lpstr>
      <vt:lpstr>Step out on the water and…</vt:lpstr>
      <vt:lpstr>2 Timothy 4:2</vt:lpstr>
      <vt:lpstr>Matthew 28:18-20</vt:lpstr>
      <vt:lpstr>Step out on the water and…</vt:lpstr>
      <vt:lpstr>Romans 1:16</vt:lpstr>
      <vt:lpstr>Step out on the water and…</vt:lpstr>
      <vt:lpstr>Romans 10:14</vt:lpstr>
      <vt:lpstr>Acts 8:30-31</vt:lpstr>
      <vt:lpstr>Step out on the water and…</vt:lpstr>
      <vt:lpstr>2 Timothy 3:16</vt:lpstr>
      <vt:lpstr>Step out on the water and…</vt:lpstr>
      <vt:lpstr>Galatians 6:1-2</vt:lpstr>
      <vt:lpstr>Step out on the water and…</vt:lpstr>
      <vt:lpstr>James 5:19-20</vt:lpstr>
      <vt:lpstr>Step out on the water and…</vt:lpstr>
      <vt:lpstr>Acts 17:30-31</vt:lpstr>
      <vt:lpstr>Mark 16:16</vt:lpstr>
      <vt:lpstr>Step out on the water and…</vt:lpstr>
      <vt:lpstr>Matthew 14:30-31</vt:lpstr>
      <vt:lpstr>Luke 22:31-32</vt:lpstr>
      <vt:lpstr>Staying in the boat is sinful!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 Onto the Water</dc:title>
  <dc:creator>Jeremiah Cox</dc:creator>
  <cp:lastModifiedBy>Jeremiah Cox</cp:lastModifiedBy>
  <cp:revision>13</cp:revision>
  <dcterms:created xsi:type="dcterms:W3CDTF">2014-02-15T00:30:31Z</dcterms:created>
  <dcterms:modified xsi:type="dcterms:W3CDTF">2014-02-16T23:27:25Z</dcterms:modified>
</cp:coreProperties>
</file>