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1F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3" d="2"/>
        <a:sy n="3" d="2"/>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z="1600" b="1" dirty="0" smtClean="0"/>
              <a:t>God Has Spoken!</a:t>
            </a:r>
          </a:p>
          <a:p>
            <a:r>
              <a:rPr lang="en-US" i="1" dirty="0" smtClean="0"/>
              <a:t>- Jeremiah Cox</a:t>
            </a:r>
            <a:endParaRPr lang="en-US" i="1"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smtClean="0"/>
              <a:t>Sunday PM - 4/20/2014</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48B99C7-BE29-4FAB-B759-7F56274C2553}" type="slidenum">
              <a:rPr lang="en-US" smtClean="0"/>
              <a:t>‹#›</a:t>
            </a:fld>
            <a:endParaRPr lang="en-US"/>
          </a:p>
        </p:txBody>
      </p:sp>
    </p:spTree>
    <p:extLst>
      <p:ext uri="{BB962C8B-B14F-4D97-AF65-F5344CB8AC3E}">
        <p14:creationId xmlns:p14="http://schemas.microsoft.com/office/powerpoint/2010/main" val="1103583203"/>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God Has Spoken!</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smtClean="0"/>
              <a:t>PM - 4/20/2014</a:t>
            </a:r>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3402E-752F-49B9-9A92-8EF09686631E}" type="slidenum">
              <a:rPr lang="en-US" smtClean="0"/>
              <a:t>‹#›</a:t>
            </a:fld>
            <a:endParaRPr lang="en-US"/>
          </a:p>
        </p:txBody>
      </p:sp>
    </p:spTree>
    <p:extLst>
      <p:ext uri="{BB962C8B-B14F-4D97-AF65-F5344CB8AC3E}">
        <p14:creationId xmlns:p14="http://schemas.microsoft.com/office/powerpoint/2010/main" val="1325058145"/>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God Has Spoken!</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76069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God Has </a:t>
            </a:r>
            <a:r>
              <a:rPr lang="en-US" b="1" dirty="0"/>
              <a:t>SPOKEN</a:t>
            </a:r>
            <a:r>
              <a:rPr lang="en-US" dirty="0"/>
              <a:t> </a:t>
            </a:r>
          </a:p>
          <a:p>
            <a:pPr marL="171450" lvl="0" indent="-171450">
              <a:buFont typeface="Arial" panose="020B0604020202020204" pitchFamily="34" charset="0"/>
              <a:buChar char="•"/>
            </a:pPr>
            <a:r>
              <a:rPr lang="en-US" dirty="0"/>
              <a:t>Speaking is sufficient.</a:t>
            </a:r>
          </a:p>
          <a:p>
            <a:pPr marL="628650" lvl="1" indent="-171450">
              <a:buFont typeface="Arial" panose="020B0604020202020204" pitchFamily="34" charset="0"/>
              <a:buChar char="•"/>
            </a:pPr>
            <a:r>
              <a:rPr lang="en-US" dirty="0"/>
              <a:t>Luke 16:27-31 (rich man in torments)</a:t>
            </a:r>
          </a:p>
          <a:p>
            <a:pPr marL="171450" lvl="0" indent="-171450">
              <a:buFont typeface="Arial" panose="020B0604020202020204" pitchFamily="34" charset="0"/>
              <a:buChar char="•"/>
            </a:pPr>
            <a:r>
              <a:rPr lang="en-US" dirty="0"/>
              <a:t>We have the record.</a:t>
            </a:r>
          </a:p>
          <a:p>
            <a:pPr marL="628650" lvl="1" indent="-171450">
              <a:buFont typeface="Arial" panose="020B0604020202020204" pitchFamily="34" charset="0"/>
              <a:buChar char="•"/>
            </a:pPr>
            <a:r>
              <a:rPr lang="en-US" dirty="0"/>
              <a:t>John 20:30-31; Romans 1:16-17; 1 Corinthians 1:18</a:t>
            </a:r>
          </a:p>
          <a:p>
            <a:endParaRPr lang="en-US" dirty="0"/>
          </a:p>
        </p:txBody>
      </p:sp>
      <p:sp>
        <p:nvSpPr>
          <p:cNvPr id="4" name="Footer Placeholder 3"/>
          <p:cNvSpPr>
            <a:spLocks noGrp="1"/>
          </p:cNvSpPr>
          <p:nvPr>
            <p:ph type="ftr" sz="quarter" idx="10"/>
          </p:nvPr>
        </p:nvSpPr>
        <p:spPr/>
        <p:txBody>
          <a:bodyPr/>
          <a:lstStyle/>
          <a:p>
            <a:endParaRPr lang="en-US"/>
          </a:p>
        </p:txBody>
      </p:sp>
      <p:sp>
        <p:nvSpPr>
          <p:cNvPr id="5" name="Header Placeholder 4"/>
          <p:cNvSpPr>
            <a:spLocks noGrp="1"/>
          </p:cNvSpPr>
          <p:nvPr>
            <p:ph type="hdr" sz="quarter" idx="11"/>
          </p:nvPr>
        </p:nvSpPr>
        <p:spPr/>
        <p:txBody>
          <a:bodyPr/>
          <a:lstStyle/>
          <a:p>
            <a:r>
              <a:rPr lang="en-US" smtClean="0"/>
              <a:t>God Has Spoken!</a:t>
            </a:r>
            <a:endParaRPr lang="en-US"/>
          </a:p>
        </p:txBody>
      </p:sp>
    </p:spTree>
    <p:extLst>
      <p:ext uri="{BB962C8B-B14F-4D97-AF65-F5344CB8AC3E}">
        <p14:creationId xmlns:p14="http://schemas.microsoft.com/office/powerpoint/2010/main" val="1287666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God </a:t>
            </a:r>
            <a:r>
              <a:rPr lang="en-US" b="1" dirty="0"/>
              <a:t>HAS</a:t>
            </a:r>
            <a:r>
              <a:rPr lang="en-US" dirty="0"/>
              <a:t> Spoken </a:t>
            </a:r>
          </a:p>
          <a:p>
            <a:pPr marL="171450" lvl="0" indent="-171450">
              <a:buFont typeface="Arial" panose="020B0604020202020204" pitchFamily="34" charset="0"/>
              <a:buChar char="•"/>
            </a:pPr>
            <a:r>
              <a:rPr lang="en-US" dirty="0"/>
              <a:t>It has already happened. </a:t>
            </a:r>
          </a:p>
          <a:p>
            <a:pPr marL="628650" lvl="1" indent="-171450">
              <a:buFont typeface="Arial" panose="020B0604020202020204" pitchFamily="34" charset="0"/>
              <a:buChar char="•"/>
            </a:pPr>
            <a:r>
              <a:rPr lang="en-US" dirty="0"/>
              <a:t>Jude 3; 1 Corinthians 13:9-10</a:t>
            </a:r>
          </a:p>
          <a:p>
            <a:pPr marL="171450" lvl="0" indent="-171450">
              <a:buFont typeface="Arial" panose="020B0604020202020204" pitchFamily="34" charset="0"/>
              <a:buChar char="•"/>
            </a:pPr>
            <a:r>
              <a:rPr lang="en-US" dirty="0"/>
              <a:t>It is not different, and it never will be.</a:t>
            </a:r>
          </a:p>
          <a:p>
            <a:pPr marL="628650" lvl="1" indent="-171450">
              <a:buFont typeface="Arial" panose="020B0604020202020204" pitchFamily="34" charset="0"/>
              <a:buChar char="•"/>
            </a:pPr>
            <a:r>
              <a:rPr lang="en-US" dirty="0"/>
              <a:t>Hebrews 13:7-9 (doctrine won’t change); John 12:48 </a:t>
            </a:r>
          </a:p>
          <a:p>
            <a:endParaRPr lang="en-US" dirty="0"/>
          </a:p>
        </p:txBody>
      </p:sp>
      <p:sp>
        <p:nvSpPr>
          <p:cNvPr id="4" name="Header Placeholder 3"/>
          <p:cNvSpPr>
            <a:spLocks noGrp="1"/>
          </p:cNvSpPr>
          <p:nvPr>
            <p:ph type="hdr" sz="quarter" idx="10"/>
          </p:nvPr>
        </p:nvSpPr>
        <p:spPr/>
        <p:txBody>
          <a:bodyPr/>
          <a:lstStyle/>
          <a:p>
            <a:r>
              <a:rPr lang="en-US" smtClean="0"/>
              <a:t>God Has Spoken!</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98790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A. Who </a:t>
            </a:r>
            <a:r>
              <a:rPr lang="en-US" b="1" dirty="0"/>
              <a:t>are we to question him?</a:t>
            </a:r>
          </a:p>
          <a:p>
            <a:pPr lvl="0"/>
            <a:r>
              <a:rPr lang="en-US" b="1" dirty="0" smtClean="0"/>
              <a:t>• Job </a:t>
            </a:r>
            <a:r>
              <a:rPr lang="en-US" b="1" dirty="0"/>
              <a:t>38:4-11 (showing God’s omnipotence); Isaiah 55:8-9 (God’s ways higher than man’s)</a:t>
            </a:r>
          </a:p>
          <a:p>
            <a:pPr lvl="0"/>
            <a:r>
              <a:rPr lang="en-US" b="1" dirty="0" smtClean="0"/>
              <a:t>B. His </a:t>
            </a:r>
            <a:r>
              <a:rPr lang="en-US" b="1" dirty="0"/>
              <a:t>message is flawless. We don’t need to add or take away from it!</a:t>
            </a:r>
          </a:p>
          <a:p>
            <a:pPr lvl="0"/>
            <a:r>
              <a:rPr lang="en-US" b="1" dirty="0" smtClean="0"/>
              <a:t>• Romans </a:t>
            </a:r>
            <a:r>
              <a:rPr lang="en-US" b="1" dirty="0"/>
              <a:t>1:16-17 (when we think we need to add something to it, we are showing we are ashamed of it.)</a:t>
            </a:r>
          </a:p>
          <a:p>
            <a:endParaRPr lang="en-US" dirty="0"/>
          </a:p>
        </p:txBody>
      </p:sp>
      <p:sp>
        <p:nvSpPr>
          <p:cNvPr id="4" name="Header Placeholder 3"/>
          <p:cNvSpPr>
            <a:spLocks noGrp="1"/>
          </p:cNvSpPr>
          <p:nvPr>
            <p:ph type="hdr" sz="quarter" idx="10"/>
          </p:nvPr>
        </p:nvSpPr>
        <p:spPr/>
        <p:txBody>
          <a:bodyPr/>
          <a:lstStyle/>
          <a:p>
            <a:r>
              <a:rPr lang="en-US" smtClean="0"/>
              <a:t>God Has Spoken!</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77175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We don’t need anything different than what God has given us. He has </a:t>
            </a:r>
            <a:r>
              <a:rPr lang="en-US" b="1" dirty="0"/>
              <a:t>SPOKEN</a:t>
            </a:r>
            <a:r>
              <a:rPr lang="en-US" dirty="0"/>
              <a:t>, that is enough.</a:t>
            </a:r>
          </a:p>
          <a:p>
            <a:pPr marL="171450" lvl="0" indent="-171450">
              <a:buFont typeface="Arial" panose="020B0604020202020204" pitchFamily="34" charset="0"/>
              <a:buChar char="•"/>
            </a:pPr>
            <a:r>
              <a:rPr lang="en-US" dirty="0"/>
              <a:t>We aren’t waiting on anything else. God </a:t>
            </a:r>
            <a:r>
              <a:rPr lang="en-US" b="1" dirty="0"/>
              <a:t>HAS</a:t>
            </a:r>
            <a:r>
              <a:rPr lang="en-US" dirty="0"/>
              <a:t> already spoken, and it will not change.</a:t>
            </a:r>
          </a:p>
          <a:p>
            <a:pPr marL="171450" lvl="0" indent="-171450">
              <a:buFont typeface="Arial" panose="020B0604020202020204" pitchFamily="34" charset="0"/>
              <a:buChar char="•"/>
            </a:pPr>
            <a:r>
              <a:rPr lang="en-US" b="1" dirty="0"/>
              <a:t>GOD</a:t>
            </a:r>
            <a:r>
              <a:rPr lang="en-US" dirty="0"/>
              <a:t> has spoken, and revealed to us the way to salvation. We have no right to keep the good news to ourselves. If God cared enough for man to tell them the lifesaving truth, we should too.</a:t>
            </a:r>
          </a:p>
          <a:p>
            <a:endParaRPr lang="en-US" dirty="0"/>
          </a:p>
        </p:txBody>
      </p:sp>
      <p:sp>
        <p:nvSpPr>
          <p:cNvPr id="4" name="Header Placeholder 3"/>
          <p:cNvSpPr>
            <a:spLocks noGrp="1"/>
          </p:cNvSpPr>
          <p:nvPr>
            <p:ph type="hdr" sz="quarter" idx="10"/>
          </p:nvPr>
        </p:nvSpPr>
        <p:spPr/>
        <p:txBody>
          <a:bodyPr/>
          <a:lstStyle/>
          <a:p>
            <a:r>
              <a:rPr lang="en-US" smtClean="0"/>
              <a:t>God Has Spoken!</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4467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71E28F-7AEF-44FE-81BB-03F0A91BED2A}"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14D78-CA24-4B17-BAC6-B0FFDCB2202F}" type="slidenum">
              <a:rPr lang="en-US" smtClean="0"/>
              <a:t>‹#›</a:t>
            </a:fld>
            <a:endParaRPr lang="en-US"/>
          </a:p>
        </p:txBody>
      </p:sp>
    </p:spTree>
    <p:extLst>
      <p:ext uri="{BB962C8B-B14F-4D97-AF65-F5344CB8AC3E}">
        <p14:creationId xmlns:p14="http://schemas.microsoft.com/office/powerpoint/2010/main" val="302344960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71E28F-7AEF-44FE-81BB-03F0A91BED2A}"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14D78-CA24-4B17-BAC6-B0FFDCB2202F}" type="slidenum">
              <a:rPr lang="en-US" smtClean="0"/>
              <a:t>‹#›</a:t>
            </a:fld>
            <a:endParaRPr lang="en-US"/>
          </a:p>
        </p:txBody>
      </p:sp>
    </p:spTree>
    <p:extLst>
      <p:ext uri="{BB962C8B-B14F-4D97-AF65-F5344CB8AC3E}">
        <p14:creationId xmlns:p14="http://schemas.microsoft.com/office/powerpoint/2010/main" val="303040350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71E28F-7AEF-44FE-81BB-03F0A91BED2A}"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14D78-CA24-4B17-BAC6-B0FFDCB2202F}" type="slidenum">
              <a:rPr lang="en-US" smtClean="0"/>
              <a:t>‹#›</a:t>
            </a:fld>
            <a:endParaRPr lang="en-US"/>
          </a:p>
        </p:txBody>
      </p:sp>
    </p:spTree>
    <p:extLst>
      <p:ext uri="{BB962C8B-B14F-4D97-AF65-F5344CB8AC3E}">
        <p14:creationId xmlns:p14="http://schemas.microsoft.com/office/powerpoint/2010/main" val="359617237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71E28F-7AEF-44FE-81BB-03F0A91BED2A}"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14D78-CA24-4B17-BAC6-B0FFDCB2202F}" type="slidenum">
              <a:rPr lang="en-US" smtClean="0"/>
              <a:t>‹#›</a:t>
            </a:fld>
            <a:endParaRPr lang="en-US"/>
          </a:p>
        </p:txBody>
      </p:sp>
    </p:spTree>
    <p:extLst>
      <p:ext uri="{BB962C8B-B14F-4D97-AF65-F5344CB8AC3E}">
        <p14:creationId xmlns:p14="http://schemas.microsoft.com/office/powerpoint/2010/main" val="208730842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71E28F-7AEF-44FE-81BB-03F0A91BED2A}"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14D78-CA24-4B17-BAC6-B0FFDCB2202F}" type="slidenum">
              <a:rPr lang="en-US" smtClean="0"/>
              <a:t>‹#›</a:t>
            </a:fld>
            <a:endParaRPr lang="en-US"/>
          </a:p>
        </p:txBody>
      </p:sp>
    </p:spTree>
    <p:extLst>
      <p:ext uri="{BB962C8B-B14F-4D97-AF65-F5344CB8AC3E}">
        <p14:creationId xmlns:p14="http://schemas.microsoft.com/office/powerpoint/2010/main" val="1907342146"/>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71E28F-7AEF-44FE-81BB-03F0A91BED2A}"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14D78-CA24-4B17-BAC6-B0FFDCB2202F}" type="slidenum">
              <a:rPr lang="en-US" smtClean="0"/>
              <a:t>‹#›</a:t>
            </a:fld>
            <a:endParaRPr lang="en-US"/>
          </a:p>
        </p:txBody>
      </p:sp>
    </p:spTree>
    <p:extLst>
      <p:ext uri="{BB962C8B-B14F-4D97-AF65-F5344CB8AC3E}">
        <p14:creationId xmlns:p14="http://schemas.microsoft.com/office/powerpoint/2010/main" val="281077873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71E28F-7AEF-44FE-81BB-03F0A91BED2A}" type="datetimeFigureOut">
              <a:rPr lang="en-US" smtClean="0"/>
              <a:t>4/20/2014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E14D78-CA24-4B17-BAC6-B0FFDCB2202F}" type="slidenum">
              <a:rPr lang="en-US" smtClean="0"/>
              <a:t>‹#›</a:t>
            </a:fld>
            <a:endParaRPr lang="en-US"/>
          </a:p>
        </p:txBody>
      </p:sp>
    </p:spTree>
    <p:extLst>
      <p:ext uri="{BB962C8B-B14F-4D97-AF65-F5344CB8AC3E}">
        <p14:creationId xmlns:p14="http://schemas.microsoft.com/office/powerpoint/2010/main" val="219263177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71E28F-7AEF-44FE-81BB-03F0A91BED2A}" type="datetimeFigureOut">
              <a:rPr lang="en-US" smtClean="0"/>
              <a:t>4/20/2014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E14D78-CA24-4B17-BAC6-B0FFDCB2202F}" type="slidenum">
              <a:rPr lang="en-US" smtClean="0"/>
              <a:t>‹#›</a:t>
            </a:fld>
            <a:endParaRPr lang="en-US"/>
          </a:p>
        </p:txBody>
      </p:sp>
    </p:spTree>
    <p:extLst>
      <p:ext uri="{BB962C8B-B14F-4D97-AF65-F5344CB8AC3E}">
        <p14:creationId xmlns:p14="http://schemas.microsoft.com/office/powerpoint/2010/main" val="197530092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1E28F-7AEF-44FE-81BB-03F0A91BED2A}" type="datetimeFigureOut">
              <a:rPr lang="en-US" smtClean="0"/>
              <a:t>4/20/2014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E14D78-CA24-4B17-BAC6-B0FFDCB2202F}" type="slidenum">
              <a:rPr lang="en-US" smtClean="0"/>
              <a:t>‹#›</a:t>
            </a:fld>
            <a:endParaRPr lang="en-US"/>
          </a:p>
        </p:txBody>
      </p:sp>
    </p:spTree>
    <p:extLst>
      <p:ext uri="{BB962C8B-B14F-4D97-AF65-F5344CB8AC3E}">
        <p14:creationId xmlns:p14="http://schemas.microsoft.com/office/powerpoint/2010/main" val="112650816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1E28F-7AEF-44FE-81BB-03F0A91BED2A}"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14D78-CA24-4B17-BAC6-B0FFDCB2202F}" type="slidenum">
              <a:rPr lang="en-US" smtClean="0"/>
              <a:t>‹#›</a:t>
            </a:fld>
            <a:endParaRPr lang="en-US"/>
          </a:p>
        </p:txBody>
      </p:sp>
    </p:spTree>
    <p:extLst>
      <p:ext uri="{BB962C8B-B14F-4D97-AF65-F5344CB8AC3E}">
        <p14:creationId xmlns:p14="http://schemas.microsoft.com/office/powerpoint/2010/main" val="367640190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1E28F-7AEF-44FE-81BB-03F0A91BED2A}"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14D78-CA24-4B17-BAC6-B0FFDCB2202F}" type="slidenum">
              <a:rPr lang="en-US" smtClean="0"/>
              <a:t>‹#›</a:t>
            </a:fld>
            <a:endParaRPr lang="en-US"/>
          </a:p>
        </p:txBody>
      </p:sp>
    </p:spTree>
    <p:extLst>
      <p:ext uri="{BB962C8B-B14F-4D97-AF65-F5344CB8AC3E}">
        <p14:creationId xmlns:p14="http://schemas.microsoft.com/office/powerpoint/2010/main" val="16489063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1E28F-7AEF-44FE-81BB-03F0A91BED2A}" type="datetimeFigureOut">
              <a:rPr lang="en-US" smtClean="0"/>
              <a:t>4/20/2014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14D78-CA24-4B17-BAC6-B0FFDCB2202F}" type="slidenum">
              <a:rPr lang="en-US" smtClean="0"/>
              <a:t>‹#›</a:t>
            </a:fld>
            <a:endParaRPr lang="en-US"/>
          </a:p>
        </p:txBody>
      </p:sp>
    </p:spTree>
    <p:extLst>
      <p:ext uri="{BB962C8B-B14F-4D97-AF65-F5344CB8AC3E}">
        <p14:creationId xmlns:p14="http://schemas.microsoft.com/office/powerpoint/2010/main" val="4234569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solidFill>
                  <a:schemeClr val="accent4"/>
                </a:solidFill>
                <a:latin typeface="Brush Script Std" panose="03060802040607070404" pitchFamily="66" charset="0"/>
              </a:rPr>
              <a:t>God Has Spoken</a:t>
            </a:r>
            <a:endParaRPr lang="en-US" sz="8000" b="1" dirty="0">
              <a:solidFill>
                <a:schemeClr val="accent4"/>
              </a:solidFill>
              <a:latin typeface="Brush Script Std" panose="03060802040607070404" pitchFamily="66" charset="0"/>
            </a:endParaRPr>
          </a:p>
        </p:txBody>
      </p:sp>
      <p:sp>
        <p:nvSpPr>
          <p:cNvPr id="3" name="Subtitle 2"/>
          <p:cNvSpPr>
            <a:spLocks noGrp="1"/>
          </p:cNvSpPr>
          <p:nvPr>
            <p:ph type="subTitle" idx="1"/>
          </p:nvPr>
        </p:nvSpPr>
        <p:spPr/>
        <p:txBody>
          <a:bodyPr>
            <a:normAutofit/>
          </a:bodyPr>
          <a:lstStyle/>
          <a:p>
            <a:r>
              <a:rPr lang="en-US" sz="3600" i="1" dirty="0" smtClean="0">
                <a:solidFill>
                  <a:schemeClr val="accent4"/>
                </a:solidFill>
              </a:rPr>
              <a:t>Hebrews 1:1-2</a:t>
            </a:r>
            <a:endParaRPr lang="en-US" sz="3600" i="1" dirty="0">
              <a:solidFill>
                <a:schemeClr val="accent4"/>
              </a:solidFill>
            </a:endParaRPr>
          </a:p>
        </p:txBody>
      </p:sp>
    </p:spTree>
    <p:extLst>
      <p:ext uri="{BB962C8B-B14F-4D97-AF65-F5344CB8AC3E}">
        <p14:creationId xmlns:p14="http://schemas.microsoft.com/office/powerpoint/2010/main" val="359596994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F1F1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solidFill>
                  <a:schemeClr val="accent4"/>
                </a:solidFill>
                <a:latin typeface="Brush Script Std" panose="03060802040607070404" pitchFamily="66" charset="0"/>
              </a:rPr>
              <a:t>God Has </a:t>
            </a:r>
            <a:r>
              <a:rPr lang="en-US" sz="6600" u="sng" dirty="0" smtClean="0">
                <a:solidFill>
                  <a:schemeClr val="accent4"/>
                </a:solidFill>
                <a:latin typeface="Brush Script Std" panose="03060802040607070404" pitchFamily="66" charset="0"/>
              </a:rPr>
              <a:t>SPOKEN</a:t>
            </a:r>
            <a:endParaRPr lang="en-US" sz="6600" u="sng" dirty="0">
              <a:solidFill>
                <a:schemeClr val="accent4"/>
              </a:solidFill>
              <a:latin typeface="Brush Script Std" panose="03060802040607070404" pitchFamily="66" charset="0"/>
            </a:endParaRPr>
          </a:p>
        </p:txBody>
      </p:sp>
      <p:sp>
        <p:nvSpPr>
          <p:cNvPr id="5" name="Content Placeholder 4"/>
          <p:cNvSpPr>
            <a:spLocks noGrp="1"/>
          </p:cNvSpPr>
          <p:nvPr>
            <p:ph idx="1"/>
          </p:nvPr>
        </p:nvSpPr>
        <p:spPr/>
        <p:txBody>
          <a:bodyPr/>
          <a:lstStyle/>
          <a:p>
            <a:pPr marL="0" lvl="0" indent="0">
              <a:buNone/>
            </a:pPr>
            <a:r>
              <a:rPr lang="en-US" sz="4000" dirty="0" smtClean="0">
                <a:solidFill>
                  <a:schemeClr val="accent4"/>
                </a:solidFill>
              </a:rPr>
              <a:t>A. Speaking </a:t>
            </a:r>
            <a:r>
              <a:rPr lang="en-US" sz="4000" dirty="0">
                <a:solidFill>
                  <a:schemeClr val="accent4"/>
                </a:solidFill>
              </a:rPr>
              <a:t>is sufficient.</a:t>
            </a:r>
          </a:p>
          <a:p>
            <a:pPr lvl="0"/>
            <a:r>
              <a:rPr lang="en-US" sz="3600" dirty="0">
                <a:solidFill>
                  <a:schemeClr val="accent4"/>
                </a:solidFill>
              </a:rPr>
              <a:t>Luke </a:t>
            </a:r>
            <a:r>
              <a:rPr lang="en-US" sz="3600" dirty="0" smtClean="0">
                <a:solidFill>
                  <a:schemeClr val="accent4"/>
                </a:solidFill>
              </a:rPr>
              <a:t>16:27-31</a:t>
            </a:r>
            <a:endParaRPr lang="en-US" sz="3600" dirty="0">
              <a:solidFill>
                <a:schemeClr val="accent4"/>
              </a:solidFill>
            </a:endParaRPr>
          </a:p>
          <a:p>
            <a:pPr marL="0" lvl="0" indent="0">
              <a:buNone/>
            </a:pPr>
            <a:r>
              <a:rPr lang="en-US" sz="4000" dirty="0" smtClean="0">
                <a:solidFill>
                  <a:schemeClr val="accent4"/>
                </a:solidFill>
              </a:rPr>
              <a:t>B. We </a:t>
            </a:r>
            <a:r>
              <a:rPr lang="en-US" sz="4000" dirty="0">
                <a:solidFill>
                  <a:schemeClr val="accent4"/>
                </a:solidFill>
              </a:rPr>
              <a:t>have the record.</a:t>
            </a:r>
          </a:p>
          <a:p>
            <a:pPr lvl="0"/>
            <a:r>
              <a:rPr lang="en-US" sz="3600" dirty="0">
                <a:solidFill>
                  <a:schemeClr val="accent4"/>
                </a:solidFill>
              </a:rPr>
              <a:t>John 20:30-31; Romans 1:16-17; </a:t>
            </a:r>
            <a:r>
              <a:rPr lang="en-US" sz="3600" dirty="0" smtClean="0">
                <a:solidFill>
                  <a:schemeClr val="accent4"/>
                </a:solidFill>
              </a:rPr>
              <a:t>            1 </a:t>
            </a:r>
            <a:r>
              <a:rPr lang="en-US" sz="3600" dirty="0">
                <a:solidFill>
                  <a:schemeClr val="accent4"/>
                </a:solidFill>
              </a:rPr>
              <a:t>Corinthians </a:t>
            </a:r>
            <a:r>
              <a:rPr lang="en-US" sz="3600" dirty="0" smtClean="0">
                <a:solidFill>
                  <a:schemeClr val="accent4"/>
                </a:solidFill>
              </a:rPr>
              <a:t>1:18</a:t>
            </a:r>
            <a:endParaRPr lang="en-US" sz="3600" dirty="0">
              <a:solidFill>
                <a:schemeClr val="accent4"/>
              </a:solidFill>
            </a:endParaRPr>
          </a:p>
        </p:txBody>
      </p:sp>
    </p:spTree>
    <p:extLst>
      <p:ext uri="{BB962C8B-B14F-4D97-AF65-F5344CB8AC3E}">
        <p14:creationId xmlns:p14="http://schemas.microsoft.com/office/powerpoint/2010/main" val="129551015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F1F1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solidFill>
                  <a:schemeClr val="accent4"/>
                </a:solidFill>
                <a:latin typeface="Brush Script Std" panose="03060802040607070404" pitchFamily="66" charset="0"/>
              </a:rPr>
              <a:t>God </a:t>
            </a:r>
            <a:r>
              <a:rPr lang="en-US" sz="6600" u="sng" dirty="0" smtClean="0">
                <a:solidFill>
                  <a:schemeClr val="accent4"/>
                </a:solidFill>
                <a:latin typeface="Brush Script Std" panose="03060802040607070404" pitchFamily="66" charset="0"/>
              </a:rPr>
              <a:t>HAS</a:t>
            </a:r>
            <a:r>
              <a:rPr lang="en-US" sz="6600" dirty="0" smtClean="0">
                <a:solidFill>
                  <a:schemeClr val="accent4"/>
                </a:solidFill>
                <a:latin typeface="Brush Script Std" panose="03060802040607070404" pitchFamily="66" charset="0"/>
              </a:rPr>
              <a:t> Spoken</a:t>
            </a:r>
            <a:endParaRPr lang="en-US" sz="6600" dirty="0">
              <a:solidFill>
                <a:schemeClr val="accent4"/>
              </a:solidFill>
              <a:latin typeface="Brush Script Std" panose="03060802040607070404" pitchFamily="66" charset="0"/>
            </a:endParaRPr>
          </a:p>
        </p:txBody>
      </p:sp>
      <p:sp>
        <p:nvSpPr>
          <p:cNvPr id="5" name="Content Placeholder 4"/>
          <p:cNvSpPr>
            <a:spLocks noGrp="1"/>
          </p:cNvSpPr>
          <p:nvPr>
            <p:ph idx="1"/>
          </p:nvPr>
        </p:nvSpPr>
        <p:spPr/>
        <p:txBody>
          <a:bodyPr/>
          <a:lstStyle/>
          <a:p>
            <a:pPr marL="0" lvl="0" indent="0">
              <a:buNone/>
            </a:pPr>
            <a:r>
              <a:rPr lang="en-US" sz="4000" dirty="0" smtClean="0">
                <a:solidFill>
                  <a:schemeClr val="accent4"/>
                </a:solidFill>
              </a:rPr>
              <a:t>A. It </a:t>
            </a:r>
            <a:r>
              <a:rPr lang="en-US" sz="4000" dirty="0">
                <a:solidFill>
                  <a:schemeClr val="accent4"/>
                </a:solidFill>
              </a:rPr>
              <a:t>has already happened. </a:t>
            </a:r>
          </a:p>
          <a:p>
            <a:pPr lvl="0"/>
            <a:r>
              <a:rPr lang="en-US" sz="3600" dirty="0">
                <a:solidFill>
                  <a:schemeClr val="accent4"/>
                </a:solidFill>
              </a:rPr>
              <a:t>Jude 3; 1 Corinthians 13:9-10</a:t>
            </a:r>
          </a:p>
          <a:p>
            <a:pPr marL="0" lvl="0" indent="0">
              <a:buNone/>
            </a:pPr>
            <a:r>
              <a:rPr lang="en-US" sz="4000" dirty="0" smtClean="0">
                <a:solidFill>
                  <a:schemeClr val="accent4"/>
                </a:solidFill>
              </a:rPr>
              <a:t>B. It won’t change.</a:t>
            </a:r>
            <a:endParaRPr lang="en-US" sz="4000" dirty="0">
              <a:solidFill>
                <a:schemeClr val="accent4"/>
              </a:solidFill>
            </a:endParaRPr>
          </a:p>
          <a:p>
            <a:pPr lvl="0"/>
            <a:r>
              <a:rPr lang="en-US" sz="3600" dirty="0">
                <a:solidFill>
                  <a:schemeClr val="accent4"/>
                </a:solidFill>
              </a:rPr>
              <a:t>Hebrews 13:7-9 </a:t>
            </a:r>
            <a:r>
              <a:rPr lang="en-US" sz="3600" dirty="0" smtClean="0">
                <a:solidFill>
                  <a:schemeClr val="accent4"/>
                </a:solidFill>
              </a:rPr>
              <a:t>; </a:t>
            </a:r>
            <a:r>
              <a:rPr lang="en-US" sz="3600" dirty="0">
                <a:solidFill>
                  <a:schemeClr val="accent4"/>
                </a:solidFill>
              </a:rPr>
              <a:t>John 12:48 </a:t>
            </a:r>
          </a:p>
        </p:txBody>
      </p:sp>
    </p:spTree>
    <p:extLst>
      <p:ext uri="{BB962C8B-B14F-4D97-AF65-F5344CB8AC3E}">
        <p14:creationId xmlns:p14="http://schemas.microsoft.com/office/powerpoint/2010/main" val="46081508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F1F1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u="sng" dirty="0" smtClean="0">
                <a:solidFill>
                  <a:schemeClr val="accent4"/>
                </a:solidFill>
                <a:latin typeface="Brush Script Std" panose="03060802040607070404" pitchFamily="66" charset="0"/>
              </a:rPr>
              <a:t>GOD</a:t>
            </a:r>
            <a:r>
              <a:rPr lang="en-US" sz="6600" dirty="0" smtClean="0">
                <a:solidFill>
                  <a:schemeClr val="accent4"/>
                </a:solidFill>
                <a:latin typeface="Brush Script Std" panose="03060802040607070404" pitchFamily="66" charset="0"/>
              </a:rPr>
              <a:t> Has Spoken</a:t>
            </a:r>
            <a:endParaRPr lang="en-US" sz="6600" dirty="0">
              <a:solidFill>
                <a:schemeClr val="accent4"/>
              </a:solidFill>
              <a:latin typeface="Brush Script Std" panose="03060802040607070404" pitchFamily="66" charset="0"/>
            </a:endParaRPr>
          </a:p>
        </p:txBody>
      </p:sp>
      <p:sp>
        <p:nvSpPr>
          <p:cNvPr id="5" name="Content Placeholder 4"/>
          <p:cNvSpPr>
            <a:spLocks noGrp="1"/>
          </p:cNvSpPr>
          <p:nvPr>
            <p:ph idx="1"/>
          </p:nvPr>
        </p:nvSpPr>
        <p:spPr/>
        <p:txBody>
          <a:bodyPr>
            <a:normAutofit/>
          </a:bodyPr>
          <a:lstStyle/>
          <a:p>
            <a:pPr marL="0" lvl="0" indent="0">
              <a:buNone/>
            </a:pPr>
            <a:r>
              <a:rPr lang="en-US" sz="4000" dirty="0" smtClean="0">
                <a:solidFill>
                  <a:schemeClr val="accent4"/>
                </a:solidFill>
              </a:rPr>
              <a:t>A. Who </a:t>
            </a:r>
            <a:r>
              <a:rPr lang="en-US" sz="4000" dirty="0">
                <a:solidFill>
                  <a:schemeClr val="accent4"/>
                </a:solidFill>
              </a:rPr>
              <a:t>are we to question him?</a:t>
            </a:r>
          </a:p>
          <a:p>
            <a:r>
              <a:rPr lang="en-US" sz="4000" dirty="0" smtClean="0">
                <a:solidFill>
                  <a:schemeClr val="accent4"/>
                </a:solidFill>
              </a:rPr>
              <a:t>Job 38:4-11; </a:t>
            </a:r>
            <a:r>
              <a:rPr lang="en-US" sz="4000" dirty="0">
                <a:solidFill>
                  <a:schemeClr val="accent4"/>
                </a:solidFill>
              </a:rPr>
              <a:t>Isaiah </a:t>
            </a:r>
            <a:r>
              <a:rPr lang="en-US" sz="4000" dirty="0" smtClean="0">
                <a:solidFill>
                  <a:schemeClr val="accent4"/>
                </a:solidFill>
              </a:rPr>
              <a:t>55:8-9</a:t>
            </a:r>
            <a:endParaRPr lang="en-US" sz="4000" dirty="0">
              <a:solidFill>
                <a:schemeClr val="accent4"/>
              </a:solidFill>
            </a:endParaRPr>
          </a:p>
          <a:p>
            <a:pPr marL="0" lvl="0" indent="0">
              <a:buNone/>
            </a:pPr>
            <a:r>
              <a:rPr lang="en-US" sz="4000" dirty="0" smtClean="0">
                <a:solidFill>
                  <a:schemeClr val="accent4"/>
                </a:solidFill>
              </a:rPr>
              <a:t>B. His </a:t>
            </a:r>
            <a:r>
              <a:rPr lang="en-US" sz="4000" dirty="0">
                <a:solidFill>
                  <a:schemeClr val="accent4"/>
                </a:solidFill>
              </a:rPr>
              <a:t>message is flawless</a:t>
            </a:r>
            <a:r>
              <a:rPr lang="en-US" sz="4000" dirty="0" smtClean="0">
                <a:solidFill>
                  <a:schemeClr val="accent4"/>
                </a:solidFill>
              </a:rPr>
              <a:t>.</a:t>
            </a:r>
            <a:endParaRPr lang="en-US" sz="4000" dirty="0">
              <a:solidFill>
                <a:schemeClr val="accent4"/>
              </a:solidFill>
            </a:endParaRPr>
          </a:p>
          <a:p>
            <a:r>
              <a:rPr lang="en-US" sz="4000" dirty="0" smtClean="0">
                <a:solidFill>
                  <a:schemeClr val="accent4"/>
                </a:solidFill>
              </a:rPr>
              <a:t>Romans </a:t>
            </a:r>
            <a:r>
              <a:rPr lang="en-US" sz="4000" dirty="0">
                <a:solidFill>
                  <a:schemeClr val="accent4"/>
                </a:solidFill>
              </a:rPr>
              <a:t>1:16-17 </a:t>
            </a:r>
          </a:p>
        </p:txBody>
      </p:sp>
    </p:spTree>
    <p:extLst>
      <p:ext uri="{BB962C8B-B14F-4D97-AF65-F5344CB8AC3E}">
        <p14:creationId xmlns:p14="http://schemas.microsoft.com/office/powerpoint/2010/main" val="427572109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F1F1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solidFill>
                  <a:schemeClr val="accent4"/>
                </a:solidFill>
                <a:latin typeface="Brush Script Std" panose="03060802040607070404" pitchFamily="66" charset="0"/>
              </a:rPr>
              <a:t>God Has Spoken!</a:t>
            </a:r>
            <a:endParaRPr lang="en-US" sz="6600" dirty="0">
              <a:solidFill>
                <a:schemeClr val="accent4"/>
              </a:solidFill>
              <a:latin typeface="Brush Script Std" panose="03060802040607070404" pitchFamily="66" charset="0"/>
            </a:endParaRPr>
          </a:p>
        </p:txBody>
      </p:sp>
      <p:sp>
        <p:nvSpPr>
          <p:cNvPr id="5" name="Content Placeholder 4"/>
          <p:cNvSpPr>
            <a:spLocks noGrp="1"/>
          </p:cNvSpPr>
          <p:nvPr>
            <p:ph idx="1"/>
          </p:nvPr>
        </p:nvSpPr>
        <p:spPr/>
        <p:txBody>
          <a:bodyPr>
            <a:normAutofit/>
          </a:bodyPr>
          <a:lstStyle/>
          <a:p>
            <a:pPr lvl="0"/>
            <a:r>
              <a:rPr lang="en-US" sz="4000" dirty="0" smtClean="0">
                <a:solidFill>
                  <a:schemeClr val="accent4"/>
                </a:solidFill>
              </a:rPr>
              <a:t>He </a:t>
            </a:r>
            <a:r>
              <a:rPr lang="en-US" sz="4000" dirty="0">
                <a:solidFill>
                  <a:schemeClr val="accent4"/>
                </a:solidFill>
              </a:rPr>
              <a:t>has </a:t>
            </a:r>
            <a:r>
              <a:rPr lang="en-US" sz="4000" b="1" u="sng" dirty="0">
                <a:solidFill>
                  <a:schemeClr val="accent4"/>
                </a:solidFill>
              </a:rPr>
              <a:t>SPOKEN</a:t>
            </a:r>
            <a:r>
              <a:rPr lang="en-US" sz="4000" dirty="0">
                <a:solidFill>
                  <a:schemeClr val="accent4"/>
                </a:solidFill>
              </a:rPr>
              <a:t>, that is enough.</a:t>
            </a:r>
          </a:p>
          <a:p>
            <a:pPr lvl="0"/>
            <a:r>
              <a:rPr lang="en-US" sz="4000" dirty="0" smtClean="0">
                <a:solidFill>
                  <a:schemeClr val="accent4"/>
                </a:solidFill>
              </a:rPr>
              <a:t>He </a:t>
            </a:r>
            <a:r>
              <a:rPr lang="en-US" sz="4000" b="1" u="sng" dirty="0">
                <a:solidFill>
                  <a:schemeClr val="accent4"/>
                </a:solidFill>
              </a:rPr>
              <a:t>HAS</a:t>
            </a:r>
            <a:r>
              <a:rPr lang="en-US" sz="4000" dirty="0">
                <a:solidFill>
                  <a:schemeClr val="accent4"/>
                </a:solidFill>
              </a:rPr>
              <a:t> already spoken, and it will not change.</a:t>
            </a:r>
          </a:p>
          <a:p>
            <a:pPr lvl="0"/>
            <a:r>
              <a:rPr lang="en-US" sz="4000" b="1" u="sng" dirty="0" smtClean="0">
                <a:solidFill>
                  <a:schemeClr val="accent4"/>
                </a:solidFill>
              </a:rPr>
              <a:t>GOD</a:t>
            </a:r>
            <a:r>
              <a:rPr lang="en-US" sz="4000" b="1" dirty="0" smtClean="0">
                <a:solidFill>
                  <a:schemeClr val="accent4"/>
                </a:solidFill>
              </a:rPr>
              <a:t> </a:t>
            </a:r>
            <a:r>
              <a:rPr lang="en-US" sz="4000" dirty="0" smtClean="0">
                <a:solidFill>
                  <a:schemeClr val="accent4"/>
                </a:solidFill>
              </a:rPr>
              <a:t>has spoken</a:t>
            </a:r>
            <a:r>
              <a:rPr lang="en-US" sz="4000" dirty="0" smtClean="0">
                <a:solidFill>
                  <a:schemeClr val="accent4"/>
                </a:solidFill>
              </a:rPr>
              <a:t>. His plan, and message, are better than any we could create.</a:t>
            </a:r>
            <a:endParaRPr lang="en-US" sz="4000" dirty="0">
              <a:solidFill>
                <a:schemeClr val="accent4"/>
              </a:solidFill>
            </a:endParaRPr>
          </a:p>
        </p:txBody>
      </p:sp>
    </p:spTree>
    <p:extLst>
      <p:ext uri="{BB962C8B-B14F-4D97-AF65-F5344CB8AC3E}">
        <p14:creationId xmlns:p14="http://schemas.microsoft.com/office/powerpoint/2010/main" val="191619420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357</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Brush Script Std</vt:lpstr>
      <vt:lpstr>Calibri</vt:lpstr>
      <vt:lpstr>Calibri Light</vt:lpstr>
      <vt:lpstr>Office Theme</vt:lpstr>
      <vt:lpstr>God Has Spoken</vt:lpstr>
      <vt:lpstr>God Has SPOKEN</vt:lpstr>
      <vt:lpstr>God HAS Spoken</vt:lpstr>
      <vt:lpstr>GOD Has Spoken</vt:lpstr>
      <vt:lpstr>God Has Spoken!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Has Spoken</dc:title>
  <dc:creator>Jeremiah Cox</dc:creator>
  <cp:lastModifiedBy>Jeremiah Cox</cp:lastModifiedBy>
  <cp:revision>12</cp:revision>
  <cp:lastPrinted>2014-04-17T20:06:49Z</cp:lastPrinted>
  <dcterms:created xsi:type="dcterms:W3CDTF">2014-04-17T19:38:06Z</dcterms:created>
  <dcterms:modified xsi:type="dcterms:W3CDTF">2014-04-20T22:49:20Z</dcterms:modified>
</cp:coreProperties>
</file>