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8" r:id="rId11"/>
    <p:sldId id="267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35441-2FCF-4FAC-812B-5ADD9653BA66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3EDF3-0FC6-44C2-BA3B-2348F385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2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4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Word Only Saves Those Who Obey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Luke 11:28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 smtClean="0"/>
              <a:t>Keep – </a:t>
            </a:r>
            <a:r>
              <a:rPr lang="en-US" i="1" dirty="0" err="1" smtClean="0"/>
              <a:t>phulasso</a:t>
            </a:r>
            <a:r>
              <a:rPr lang="en-US" i="1" dirty="0" smtClean="0"/>
              <a:t>̄</a:t>
            </a:r>
            <a:r>
              <a:rPr lang="en-US" dirty="0" smtClean="0"/>
              <a:t> - to watch, that is, be on guard.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 smtClean="0"/>
              <a:t>Always watchful, and on guard, that you are in accord with the Word.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James 1:21-25; 2:10, 12; Philippians 2:12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47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6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Timothy 2:8-10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Modest – orderly.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Propriety (KJV – shamefacedness) – bashfulness, that is, (towards men), modesty.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Matthew 5:27-28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The man sinned…but was the woman dressed with propriety?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Moderation (KJV – sobriety) – soundness of mind, that is, self-control.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1 Thessalonians 4:3-5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Not merely outward appearance, but an inward show of character and intent of the heart.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Godliness – piety (reverence) toward God; a Godward attitude; attitude pleasing to God.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1 Peter 3:3-6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Dressing flashy, or dressing not to cover up, but to reveal for attraction, is immodest dress. So where do we draw the line? What is acceptable to God?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42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mirror, that is, God’s word, reveals unto us in further detail what modest apparel is.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Genesis 3:7 (knew they were naked)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Coverings not sufficient, and they knew it (v. 8-10).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God covered their nakedness (v. 21).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Tunic – (KJV – coat) </a:t>
            </a:r>
            <a:r>
              <a:rPr lang="en-US" dirty="0" err="1"/>
              <a:t>Ketonet</a:t>
            </a:r>
            <a:r>
              <a:rPr lang="en-US" dirty="0"/>
              <a:t> – to cover; a shirt – coat, garment, robe.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dirty="0"/>
              <a:t>Zondervan’s Bible Dictionary – </a:t>
            </a:r>
            <a:r>
              <a:rPr lang="en-US" i="1" dirty="0"/>
              <a:t>“This garment usually had long sleeves, and extended down to the ankles when worn as a dress coat, and was held in place by a girdle. Hard-working men wore them more abbreviated – sometimes even to their knees, and without sleeves.”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3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Exodus 28:40, 42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Tunic – same as Genesis 3:7.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Linen trousers – “to cover their </a:t>
            </a:r>
            <a:r>
              <a:rPr lang="en-US" b="1" i="1" dirty="0"/>
              <a:t>nakedness</a:t>
            </a:r>
            <a:r>
              <a:rPr lang="en-US" dirty="0"/>
              <a:t>”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i="1" dirty="0"/>
              <a:t>“reach from the waist to the thighs” 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Isaiah 47:2-3 (uncovering of thigh = nakedness)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i="1" dirty="0"/>
              <a:t>Thigh – the part of the lower limb in humans between the hip and the knee. (dictionary.com)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occasion is irrelevant.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Tight clothing is also unacceptable. (tunics were loose fitting)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considering others? (stumbling block)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09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occasion is irrelevant.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Tight clothing is also unacceptable. (tunics were loose fitting)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you considering others? (stumbling block)</a:t>
            </a:r>
          </a:p>
          <a:p>
            <a:r>
              <a:rPr lang="en-US" b="1" dirty="0"/>
              <a:t>Conclusion</a:t>
            </a:r>
            <a:endParaRPr lang="en-US" sz="105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God’s word is a mirror that exposes your blemishes.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Are you going to deceive yourself by walking away, and forgetting what you saw?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so, it won’t change what man you actually are.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Look to the mirror of God’s word, and a physical mirror, and see if your apparel is within God’s standard of dress.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not, change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7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is always correct. (It doesn’t lie.)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3:16-17; Matthew 4:4; 1 John 1:8-10; Titus 1:2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reaction to the Word shows our true character.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Hebrews 4:11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Diligent (KJV – labor) – </a:t>
            </a:r>
            <a:r>
              <a:rPr lang="en-US" i="1" dirty="0" err="1"/>
              <a:t>spoudazo</a:t>
            </a:r>
            <a:r>
              <a:rPr lang="en-US" i="1" dirty="0"/>
              <a:t>̄</a:t>
            </a:r>
            <a:r>
              <a:rPr lang="en-US" dirty="0"/>
              <a:t> - to use speed, that is, to make effort, be prompt or earnest.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4:12-13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It will cut right through the front you are putting on and show your true self.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are not hidden from God.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0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2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2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23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is always correct. (It doesn’t lie.)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3:16-17; Matthew 4:4; 1 John 1:8-10; Titus 1:2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reaction to the Word shows our true character.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Hebrews 4:11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Diligent (KJV – labor) – </a:t>
            </a:r>
            <a:r>
              <a:rPr lang="en-US" i="1" dirty="0" err="1"/>
              <a:t>spoudazo</a:t>
            </a:r>
            <a:r>
              <a:rPr lang="en-US" i="1" dirty="0"/>
              <a:t>̄</a:t>
            </a:r>
            <a:r>
              <a:rPr lang="en-US" dirty="0"/>
              <a:t> - to use speed, that is, to make effort, be prompt or earnest.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4:12-13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It will cut right through the front you are putting on and show your true self.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are not hidden from God.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84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Word Only Saves Those Who Obey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Luke 11:28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Keep – </a:t>
            </a:r>
            <a:r>
              <a:rPr lang="en-US" i="1" dirty="0" err="1"/>
              <a:t>phulasso</a:t>
            </a:r>
            <a:r>
              <a:rPr lang="en-US" i="1" dirty="0"/>
              <a:t>̄</a:t>
            </a:r>
            <a:r>
              <a:rPr lang="en-US" dirty="0"/>
              <a:t> - to watch, that is, be on guard.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Always watchful, and on guard, that you are in accord with the Word.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James 1:21-25; 2:10, 12; Philippians 2:12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34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EDF3-0FC6-44C2-BA3B-2348F3851C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6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God’s Mirror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James 1:21-25</a:t>
            </a:r>
            <a:endParaRPr lang="en-US" sz="36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212" y="2987899"/>
            <a:ext cx="2943407" cy="32583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50647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/>
              <a:t>Word Only Saves </a:t>
            </a:r>
            <a:r>
              <a:rPr lang="en-US" sz="5400" b="1" dirty="0" smtClean="0"/>
              <a:t>The Obedient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Luke </a:t>
            </a:r>
            <a:r>
              <a:rPr lang="en-US" sz="3200" dirty="0">
                <a:solidFill>
                  <a:schemeClr val="tx1"/>
                </a:solidFill>
              </a:rPr>
              <a:t>11:28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Keep </a:t>
            </a:r>
            <a:r>
              <a:rPr lang="en-US" sz="3000" dirty="0">
                <a:solidFill>
                  <a:schemeClr val="tx1"/>
                </a:solidFill>
              </a:rPr>
              <a:t>– </a:t>
            </a:r>
            <a:r>
              <a:rPr lang="en-US" sz="3000" dirty="0" err="1">
                <a:solidFill>
                  <a:schemeClr val="tx1"/>
                </a:solidFill>
              </a:rPr>
              <a:t>phulasso</a:t>
            </a:r>
            <a:r>
              <a:rPr lang="en-US" sz="3000" dirty="0">
                <a:solidFill>
                  <a:schemeClr val="tx1"/>
                </a:solidFill>
              </a:rPr>
              <a:t>̄ - to watch, that is, be on guard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James </a:t>
            </a:r>
            <a:r>
              <a:rPr lang="en-US" sz="3200" dirty="0">
                <a:solidFill>
                  <a:schemeClr val="tx1"/>
                </a:solidFill>
              </a:rPr>
              <a:t>1:21-25; 2:10, 12; Philippians 2:12</a:t>
            </a:r>
          </a:p>
        </p:txBody>
      </p:sp>
    </p:spTree>
    <p:extLst>
      <p:ext uri="{BB962C8B-B14F-4D97-AF65-F5344CB8AC3E}">
        <p14:creationId xmlns:p14="http://schemas.microsoft.com/office/powerpoint/2010/main" val="507903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/>
              <a:t>Philippians 2:12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83535"/>
            <a:ext cx="10881016" cy="4182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Therefore</a:t>
            </a:r>
            <a:r>
              <a:rPr lang="en-US" sz="3600" dirty="0">
                <a:solidFill>
                  <a:schemeClr val="tx1"/>
                </a:solidFill>
              </a:rPr>
              <a:t>, my beloved, as you have always obeyed, not as in my presence only, but now much more in my absence, </a:t>
            </a:r>
            <a:r>
              <a:rPr lang="en-US" sz="3600" u="sng" dirty="0">
                <a:solidFill>
                  <a:schemeClr val="tx1"/>
                </a:solidFill>
              </a:rPr>
              <a:t>work out your own </a:t>
            </a:r>
            <a:r>
              <a:rPr lang="en-US" sz="3600" dirty="0">
                <a:solidFill>
                  <a:schemeClr val="tx1"/>
                </a:solidFill>
              </a:rPr>
              <a:t>salvation with </a:t>
            </a:r>
            <a:r>
              <a:rPr lang="en-US" sz="3600" u="sng" dirty="0">
                <a:solidFill>
                  <a:schemeClr val="tx1"/>
                </a:solidFill>
              </a:rPr>
              <a:t>fear and </a:t>
            </a:r>
            <a:r>
              <a:rPr lang="en-US" sz="3600" u="sng" dirty="0" smtClean="0">
                <a:solidFill>
                  <a:schemeClr val="tx1"/>
                </a:solidFill>
              </a:rPr>
              <a:t>trembling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2" y="617825"/>
            <a:ext cx="2627424" cy="16430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55507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/>
              <a:t>Word Reveals What Is Modest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1 Timothy 2:8-10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Modest – orderly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Propriety </a:t>
            </a:r>
            <a:r>
              <a:rPr lang="en-US" sz="2400" dirty="0">
                <a:solidFill>
                  <a:schemeClr val="tx1"/>
                </a:solidFill>
              </a:rPr>
              <a:t>(KJV – shamefacedness) – bashfulness, that is, (towards men), modesty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Moderation (KJV – sobriety) – soundness of mind, that is, self-control.</a:t>
            </a:r>
          </a:p>
          <a:p>
            <a:pPr lvl="2"/>
            <a:r>
              <a:rPr lang="en-US" sz="1900" dirty="0" smtClean="0">
                <a:solidFill>
                  <a:schemeClr val="tx1"/>
                </a:solidFill>
              </a:rPr>
              <a:t>1 </a:t>
            </a:r>
            <a:r>
              <a:rPr lang="en-US" sz="1900" dirty="0">
                <a:solidFill>
                  <a:schemeClr val="tx1"/>
                </a:solidFill>
              </a:rPr>
              <a:t>Thessalonians 4:3-5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en-US" sz="2200" dirty="0" smtClean="0">
                <a:solidFill>
                  <a:schemeClr val="tx1"/>
                </a:solidFill>
              </a:rPr>
              <a:t>nward </a:t>
            </a:r>
            <a:r>
              <a:rPr lang="en-US" sz="2200" dirty="0">
                <a:solidFill>
                  <a:schemeClr val="tx1"/>
                </a:solidFill>
              </a:rPr>
              <a:t>show of character and intent of the heart.</a:t>
            </a:r>
          </a:p>
          <a:p>
            <a:pPr lvl="2"/>
            <a:r>
              <a:rPr lang="en-US" sz="1900" dirty="0">
                <a:solidFill>
                  <a:schemeClr val="tx1"/>
                </a:solidFill>
              </a:rPr>
              <a:t>Godliness – piety (reverence) toward God; a Godward attitude; attitude pleasing to God.</a:t>
            </a:r>
          </a:p>
          <a:p>
            <a:pPr lvl="2"/>
            <a:r>
              <a:rPr lang="en-US" sz="1900" dirty="0">
                <a:solidFill>
                  <a:schemeClr val="tx1"/>
                </a:solidFill>
              </a:rPr>
              <a:t>1 Peter </a:t>
            </a:r>
            <a:r>
              <a:rPr lang="en-US" sz="1900" dirty="0" smtClean="0">
                <a:solidFill>
                  <a:schemeClr val="tx1"/>
                </a:solidFill>
              </a:rPr>
              <a:t>3:3-6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89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/>
              <a:t>Word Reveals What Is Modest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solidFill>
                  <a:schemeClr val="tx1"/>
                </a:solidFill>
              </a:rPr>
              <a:t>Genesis 3:7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Coverings not sufficient, and they knew it (v. 8-10).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God covered their nakedness (v. 21).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Tunic – (KJV – coat) </a:t>
            </a:r>
            <a:r>
              <a:rPr lang="en-US" sz="2000" dirty="0" err="1">
                <a:solidFill>
                  <a:schemeClr val="tx1"/>
                </a:solidFill>
              </a:rPr>
              <a:t>Ketonet</a:t>
            </a:r>
            <a:r>
              <a:rPr lang="en-US" sz="2000" dirty="0">
                <a:solidFill>
                  <a:schemeClr val="tx1"/>
                </a:solidFill>
              </a:rPr>
              <a:t> – to cover; a shirt – coat, garment, robe.</a:t>
            </a:r>
          </a:p>
          <a:p>
            <a:pPr lvl="4"/>
            <a:r>
              <a:rPr lang="en-US" sz="1800" dirty="0">
                <a:solidFill>
                  <a:schemeClr val="tx1"/>
                </a:solidFill>
              </a:rPr>
              <a:t>Zondervan’s Bible Dictionary – </a:t>
            </a:r>
            <a:r>
              <a:rPr lang="en-US" sz="1800" i="1" dirty="0">
                <a:solidFill>
                  <a:schemeClr val="tx1"/>
                </a:solidFill>
              </a:rPr>
              <a:t>“This garment usually had long sleeves, and extended down to the ankles when worn as a dress coat, and was held in place by a girdle. Hard-working men wore them more abbreviated – sometimes even to their knees, and without sleeves</a:t>
            </a:r>
            <a:r>
              <a:rPr lang="en-US" sz="1800" i="1" dirty="0" smtClean="0">
                <a:solidFill>
                  <a:schemeClr val="tx1"/>
                </a:solidFill>
              </a:rPr>
              <a:t>.”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341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/>
              <a:t>Word Reveals What Is Modest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Autofit/>
          </a:bodyPr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Exodus 28:40, 42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Tunic – same as Genesis 3:7.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Linen trousers – “to cover their </a:t>
            </a:r>
            <a:r>
              <a:rPr lang="en-US" sz="2400" b="1" i="1" dirty="0">
                <a:solidFill>
                  <a:schemeClr val="tx1"/>
                </a:solidFill>
              </a:rPr>
              <a:t>nakedness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3"/>
            <a:r>
              <a:rPr lang="en-US" sz="2000" i="1" dirty="0">
                <a:solidFill>
                  <a:schemeClr val="tx1"/>
                </a:solidFill>
              </a:rPr>
              <a:t>“reach from the waist to the thighs” </a:t>
            </a:r>
            <a:endParaRPr lang="en-US" sz="2000" dirty="0">
              <a:solidFill>
                <a:schemeClr val="tx1"/>
              </a:solidFill>
            </a:endParaRP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Isaiah 47:2-3 (uncovering of thigh = nakedness)</a:t>
            </a:r>
          </a:p>
          <a:p>
            <a:pPr lvl="4"/>
            <a:r>
              <a:rPr lang="en-US" sz="2000" i="1" dirty="0">
                <a:solidFill>
                  <a:schemeClr val="tx1"/>
                </a:solidFill>
              </a:rPr>
              <a:t>Thigh – the part of the lower limb in humans between the hip and the knee. (dictionary.com)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15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Conclusion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Autofit/>
          </a:bodyPr>
          <a:lstStyle/>
          <a:p>
            <a:pPr lvl="0"/>
            <a:r>
              <a:rPr lang="en-US" sz="3200" dirty="0">
                <a:solidFill>
                  <a:schemeClr val="tx1"/>
                </a:solidFill>
              </a:rPr>
              <a:t>God’s word is a mirror that exposes your blemishes.</a:t>
            </a:r>
          </a:p>
          <a:p>
            <a:pPr lvl="0"/>
            <a:r>
              <a:rPr lang="en-US" sz="3200" dirty="0">
                <a:solidFill>
                  <a:schemeClr val="tx1"/>
                </a:solidFill>
              </a:rPr>
              <a:t>Are you going to deceive </a:t>
            </a:r>
            <a:r>
              <a:rPr lang="en-US" sz="3200" dirty="0" smtClean="0">
                <a:solidFill>
                  <a:schemeClr val="tx1"/>
                </a:solidFill>
              </a:rPr>
              <a:t>yourself?</a:t>
            </a:r>
            <a:endParaRPr lang="en-US" sz="3200" dirty="0">
              <a:solidFill>
                <a:schemeClr val="tx1"/>
              </a:solidFill>
            </a:endParaRPr>
          </a:p>
          <a:p>
            <a:pPr lvl="0"/>
            <a:r>
              <a:rPr lang="en-US" sz="3200" dirty="0" smtClean="0">
                <a:solidFill>
                  <a:schemeClr val="tx1"/>
                </a:solidFill>
              </a:rPr>
              <a:t>Is your </a:t>
            </a:r>
            <a:r>
              <a:rPr lang="en-US" sz="3200">
                <a:solidFill>
                  <a:schemeClr val="tx1"/>
                </a:solidFill>
              </a:rPr>
              <a:t>apparel </a:t>
            </a:r>
            <a:r>
              <a:rPr lang="en-US" sz="3200" smtClean="0">
                <a:solidFill>
                  <a:schemeClr val="tx1"/>
                </a:solidFill>
              </a:rPr>
              <a:t>within </a:t>
            </a:r>
            <a:r>
              <a:rPr lang="en-US" sz="3200" dirty="0">
                <a:solidFill>
                  <a:schemeClr val="tx1"/>
                </a:solidFill>
              </a:rPr>
              <a:t>God’s </a:t>
            </a:r>
            <a:r>
              <a:rPr lang="en-US" sz="3200" dirty="0" smtClean="0">
                <a:solidFill>
                  <a:schemeClr val="tx1"/>
                </a:solidFill>
              </a:rPr>
              <a:t>standard?</a:t>
            </a:r>
            <a:endParaRPr lang="en-US" sz="3200" dirty="0">
              <a:solidFill>
                <a:schemeClr val="tx1"/>
              </a:solidFill>
            </a:endParaRPr>
          </a:p>
          <a:p>
            <a:pPr lvl="0"/>
            <a:r>
              <a:rPr lang="en-US" sz="3200" dirty="0">
                <a:solidFill>
                  <a:schemeClr val="tx1"/>
                </a:solidFill>
              </a:rPr>
              <a:t>If not, change it!</a:t>
            </a:r>
          </a:p>
        </p:txBody>
      </p:sp>
    </p:spTree>
    <p:extLst>
      <p:ext uri="{BB962C8B-B14F-4D97-AF65-F5344CB8AC3E}">
        <p14:creationId xmlns:p14="http://schemas.microsoft.com/office/powerpoint/2010/main" val="3232362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/>
              <a:t>Word </a:t>
            </a:r>
            <a:r>
              <a:rPr lang="en-US" sz="5400" b="1" dirty="0" smtClean="0"/>
              <a:t>Reveals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A. It </a:t>
            </a:r>
            <a:r>
              <a:rPr lang="en-US" sz="3200" dirty="0">
                <a:solidFill>
                  <a:schemeClr val="tx1"/>
                </a:solidFill>
              </a:rPr>
              <a:t>is always correct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2 </a:t>
            </a:r>
            <a:r>
              <a:rPr lang="en-US" sz="2800" dirty="0">
                <a:solidFill>
                  <a:schemeClr val="tx1"/>
                </a:solidFill>
              </a:rPr>
              <a:t>Timothy 3:16-17; Matthew 4:4; 1 John 1:8-10; Titus 1:2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49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/>
              <a:t>2 Timothy 3:16-17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10881016" cy="4182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All </a:t>
            </a:r>
            <a:r>
              <a:rPr lang="en-US" sz="3600" dirty="0">
                <a:solidFill>
                  <a:schemeClr val="tx1"/>
                </a:solidFill>
              </a:rPr>
              <a:t>Scripture is given by </a:t>
            </a:r>
            <a:r>
              <a:rPr lang="en-US" sz="3600" u="sng" dirty="0">
                <a:solidFill>
                  <a:schemeClr val="tx1"/>
                </a:solidFill>
              </a:rPr>
              <a:t>inspiration of God</a:t>
            </a:r>
            <a:r>
              <a:rPr lang="en-US" sz="3600" dirty="0">
                <a:solidFill>
                  <a:schemeClr val="tx1"/>
                </a:solidFill>
              </a:rPr>
              <a:t>, and is profitable for doctrine, for reproof, for correction, for instruction in </a:t>
            </a:r>
            <a:r>
              <a:rPr lang="en-US" sz="3600" dirty="0" smtClean="0">
                <a:solidFill>
                  <a:schemeClr val="tx1"/>
                </a:solidFill>
              </a:rPr>
              <a:t>righteousness, </a:t>
            </a:r>
          </a:p>
          <a:p>
            <a:pPr marL="0" indent="0">
              <a:buNone/>
            </a:pPr>
            <a:r>
              <a:rPr lang="en-US" sz="3600" baseline="30000" dirty="0" smtClean="0">
                <a:solidFill>
                  <a:schemeClr val="tx1"/>
                </a:solidFill>
              </a:rPr>
              <a:t>17</a:t>
            </a:r>
            <a:r>
              <a:rPr lang="en-US" sz="3600" dirty="0" smtClean="0">
                <a:solidFill>
                  <a:schemeClr val="tx1"/>
                </a:solidFill>
              </a:rPr>
              <a:t> that </a:t>
            </a:r>
            <a:r>
              <a:rPr lang="en-US" sz="3600" dirty="0">
                <a:solidFill>
                  <a:schemeClr val="tx1"/>
                </a:solidFill>
              </a:rPr>
              <a:t>the man of God may be complete, thoroughly equipped for every good work.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2" y="617825"/>
            <a:ext cx="2627424" cy="16430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1130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/>
              <a:t>Matthew 4:4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32020"/>
            <a:ext cx="10881016" cy="4182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But </a:t>
            </a:r>
            <a:r>
              <a:rPr lang="en-US" sz="3600" dirty="0">
                <a:solidFill>
                  <a:schemeClr val="tx1"/>
                </a:solidFill>
              </a:rPr>
              <a:t>He answered and said, "It is written, 'MAN SHALL NOT LIVE BY BREAD ALONE, BUT BY EVERY WORD THAT PROCEEDS </a:t>
            </a:r>
            <a:r>
              <a:rPr lang="en-US" sz="3600" u="sng" dirty="0">
                <a:solidFill>
                  <a:schemeClr val="tx1"/>
                </a:solidFill>
              </a:rPr>
              <a:t>FROM THE MOUTH OF GOD</a:t>
            </a:r>
            <a:r>
              <a:rPr lang="en-US" sz="3600" dirty="0">
                <a:solidFill>
                  <a:schemeClr val="tx1"/>
                </a:solidFill>
              </a:rPr>
              <a:t>.' "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2" y="617825"/>
            <a:ext cx="2627424" cy="16430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3226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/>
              <a:t>1 John 1:8-10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10881016" cy="4182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If </a:t>
            </a:r>
            <a:r>
              <a:rPr lang="en-US" sz="3600" dirty="0">
                <a:solidFill>
                  <a:schemeClr val="tx1"/>
                </a:solidFill>
              </a:rPr>
              <a:t>we say that we have no sin, we deceive ourselves, and the truth is not in </a:t>
            </a:r>
            <a:r>
              <a:rPr lang="en-US" sz="3600" dirty="0" smtClean="0">
                <a:solidFill>
                  <a:schemeClr val="tx1"/>
                </a:solidFill>
              </a:rPr>
              <a:t>us. </a:t>
            </a:r>
            <a:r>
              <a:rPr lang="en-US" sz="3600" baseline="30000" dirty="0" smtClean="0">
                <a:solidFill>
                  <a:schemeClr val="tx1"/>
                </a:solidFill>
              </a:rPr>
              <a:t>9</a:t>
            </a:r>
            <a:r>
              <a:rPr lang="en-US" sz="3600" dirty="0" smtClean="0">
                <a:solidFill>
                  <a:schemeClr val="tx1"/>
                </a:solidFill>
              </a:rPr>
              <a:t> If </a:t>
            </a:r>
            <a:r>
              <a:rPr lang="en-US" sz="3600" dirty="0">
                <a:solidFill>
                  <a:schemeClr val="tx1"/>
                </a:solidFill>
              </a:rPr>
              <a:t>we confess our sins, He is faithful and just to forgive us our sins and to cleanse us from all </a:t>
            </a:r>
            <a:r>
              <a:rPr lang="en-US" sz="3600" dirty="0" smtClean="0">
                <a:solidFill>
                  <a:schemeClr val="tx1"/>
                </a:solidFill>
              </a:rPr>
              <a:t>unrighteousness. </a:t>
            </a:r>
            <a:r>
              <a:rPr lang="en-US" sz="3600" baseline="30000" dirty="0" smtClean="0">
                <a:solidFill>
                  <a:schemeClr val="tx1"/>
                </a:solidFill>
              </a:rPr>
              <a:t>10</a:t>
            </a:r>
            <a:r>
              <a:rPr lang="en-US" sz="3600" dirty="0" smtClean="0">
                <a:solidFill>
                  <a:schemeClr val="tx1"/>
                </a:solidFill>
              </a:rPr>
              <a:t> If </a:t>
            </a:r>
            <a:r>
              <a:rPr lang="en-US" sz="3600" dirty="0">
                <a:solidFill>
                  <a:schemeClr val="tx1"/>
                </a:solidFill>
              </a:rPr>
              <a:t>we say that we have not sinned, </a:t>
            </a:r>
            <a:r>
              <a:rPr lang="en-US" sz="3600" u="sng" dirty="0">
                <a:solidFill>
                  <a:schemeClr val="tx1"/>
                </a:solidFill>
              </a:rPr>
              <a:t>we make Him a liar</a:t>
            </a:r>
            <a:r>
              <a:rPr lang="en-US" sz="3600" dirty="0">
                <a:solidFill>
                  <a:schemeClr val="tx1"/>
                </a:solidFill>
              </a:rPr>
              <a:t>, and His word is not in us.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2" y="617825"/>
            <a:ext cx="2627424" cy="16430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8713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/>
              <a:t>Titus 1:2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10881016" cy="4182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Paul</a:t>
            </a:r>
            <a:r>
              <a:rPr lang="en-US" sz="3600" dirty="0">
                <a:solidFill>
                  <a:schemeClr val="tx1"/>
                </a:solidFill>
              </a:rPr>
              <a:t>, a bondservant of God and an apostle of Jesus Christ, according to the faith of God's elect and the acknowledgment of the truth which accords with </a:t>
            </a:r>
            <a:r>
              <a:rPr lang="en-US" sz="3600" dirty="0" smtClean="0">
                <a:solidFill>
                  <a:schemeClr val="tx1"/>
                </a:solidFill>
              </a:rPr>
              <a:t>godliness, </a:t>
            </a:r>
            <a:r>
              <a:rPr lang="en-US" sz="3600" baseline="30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in </a:t>
            </a:r>
            <a:r>
              <a:rPr lang="en-US" sz="3600" dirty="0">
                <a:solidFill>
                  <a:schemeClr val="tx1"/>
                </a:solidFill>
              </a:rPr>
              <a:t>hope of eternal life which </a:t>
            </a:r>
            <a:r>
              <a:rPr lang="en-US" sz="3600" u="sng" dirty="0">
                <a:solidFill>
                  <a:schemeClr val="tx1"/>
                </a:solidFill>
              </a:rPr>
              <a:t>God, who cannot lie</a:t>
            </a:r>
            <a:r>
              <a:rPr lang="en-US" sz="3600" dirty="0">
                <a:solidFill>
                  <a:schemeClr val="tx1"/>
                </a:solidFill>
              </a:rPr>
              <a:t>, promised before time </a:t>
            </a:r>
            <a:r>
              <a:rPr lang="en-US" sz="3600" dirty="0" smtClean="0">
                <a:solidFill>
                  <a:schemeClr val="tx1"/>
                </a:solidFill>
              </a:rPr>
              <a:t>began.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2" y="617825"/>
            <a:ext cx="2627424" cy="16430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8094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/>
              <a:t>Word </a:t>
            </a:r>
            <a:r>
              <a:rPr lang="en-US" sz="5400" b="1" dirty="0" smtClean="0"/>
              <a:t>Reveals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A. It </a:t>
            </a:r>
            <a:r>
              <a:rPr lang="en-US" sz="3200" dirty="0">
                <a:solidFill>
                  <a:schemeClr val="tx1"/>
                </a:solidFill>
              </a:rPr>
              <a:t>is always correct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2 </a:t>
            </a:r>
            <a:r>
              <a:rPr lang="en-US" sz="2800" dirty="0">
                <a:solidFill>
                  <a:schemeClr val="tx1"/>
                </a:solidFill>
              </a:rPr>
              <a:t>Timothy 3:16-17; Matthew 4:4; 1 John 1:8-10; </a:t>
            </a:r>
            <a:r>
              <a:rPr lang="en-US" sz="2800" dirty="0" smtClean="0">
                <a:solidFill>
                  <a:schemeClr val="tx1"/>
                </a:solidFill>
              </a:rPr>
              <a:t>  Titus </a:t>
            </a:r>
            <a:r>
              <a:rPr lang="en-US" sz="2800" dirty="0">
                <a:solidFill>
                  <a:schemeClr val="tx1"/>
                </a:solidFill>
              </a:rPr>
              <a:t>1:2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B. Reaction shows </a:t>
            </a:r>
            <a:r>
              <a:rPr lang="en-US" sz="3200" dirty="0">
                <a:solidFill>
                  <a:schemeClr val="tx1"/>
                </a:solidFill>
              </a:rPr>
              <a:t>our true character.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Hebrews </a:t>
            </a:r>
            <a:r>
              <a:rPr lang="en-US" sz="2800" dirty="0">
                <a:solidFill>
                  <a:schemeClr val="tx1"/>
                </a:solidFill>
              </a:rPr>
              <a:t>4:11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Diligent </a:t>
            </a:r>
            <a:r>
              <a:rPr lang="en-US" sz="2200" dirty="0">
                <a:solidFill>
                  <a:schemeClr val="tx1"/>
                </a:solidFill>
              </a:rPr>
              <a:t>(KJV – labor) – </a:t>
            </a:r>
            <a:r>
              <a:rPr lang="en-US" sz="2200" i="1" dirty="0" err="1">
                <a:solidFill>
                  <a:schemeClr val="tx1"/>
                </a:solidFill>
              </a:rPr>
              <a:t>spoudazo</a:t>
            </a:r>
            <a:r>
              <a:rPr lang="en-US" sz="2200" i="1" dirty="0">
                <a:solidFill>
                  <a:schemeClr val="tx1"/>
                </a:solidFill>
              </a:rPr>
              <a:t>̄ </a:t>
            </a:r>
            <a:r>
              <a:rPr lang="en-US" sz="2200" dirty="0">
                <a:solidFill>
                  <a:schemeClr val="tx1"/>
                </a:solidFill>
              </a:rPr>
              <a:t>- to use speed, that is, to make effort, be prompt or earnest.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4:12-13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We </a:t>
            </a:r>
            <a:r>
              <a:rPr lang="en-US" sz="2200" dirty="0">
                <a:solidFill>
                  <a:schemeClr val="tx1"/>
                </a:solidFill>
              </a:rPr>
              <a:t>are not hidden from God.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23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/>
              <a:t>Word Only Saves </a:t>
            </a:r>
            <a:r>
              <a:rPr lang="en-US" sz="5400" b="1" dirty="0" smtClean="0"/>
              <a:t>The Obedient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72932"/>
            <a:ext cx="8534400" cy="41824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Luke </a:t>
            </a:r>
            <a:r>
              <a:rPr lang="en-US" sz="3200" dirty="0">
                <a:solidFill>
                  <a:schemeClr val="tx1"/>
                </a:solidFill>
              </a:rPr>
              <a:t>11:28</a:t>
            </a:r>
          </a:p>
          <a:p>
            <a:pPr marL="457200" lvl="1" indent="0"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93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65865"/>
            <a:ext cx="8534400" cy="1507067"/>
          </a:xfrm>
        </p:spPr>
        <p:txBody>
          <a:bodyPr>
            <a:noAutofit/>
          </a:bodyPr>
          <a:lstStyle/>
          <a:p>
            <a:r>
              <a:rPr lang="en-US" sz="5400" b="1" dirty="0"/>
              <a:t>Luke 11:28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19896"/>
            <a:ext cx="10881016" cy="4182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"</a:t>
            </a:r>
            <a:r>
              <a:rPr lang="en-US" sz="3600" dirty="0">
                <a:solidFill>
                  <a:schemeClr val="tx1"/>
                </a:solidFill>
              </a:rPr>
              <a:t>More than that, blessed are those who hear the word of God and keep it!"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2" y="617825"/>
            <a:ext cx="2627424" cy="16430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5149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</TotalTime>
  <Words>1389</Words>
  <Application>Microsoft Office PowerPoint</Application>
  <PresentationFormat>Widescreen</PresentationFormat>
  <Paragraphs>135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Slice</vt:lpstr>
      <vt:lpstr>God’s Mirror</vt:lpstr>
      <vt:lpstr>The Word Reveals</vt:lpstr>
      <vt:lpstr>2 Timothy 3:16-17</vt:lpstr>
      <vt:lpstr>Matthew 4:4</vt:lpstr>
      <vt:lpstr>1 John 1:8-10</vt:lpstr>
      <vt:lpstr>Titus 1:2</vt:lpstr>
      <vt:lpstr>The Word Reveals</vt:lpstr>
      <vt:lpstr>The Word Only Saves The Obedient</vt:lpstr>
      <vt:lpstr>Luke 11:28</vt:lpstr>
      <vt:lpstr>The Word Only Saves The Obedient</vt:lpstr>
      <vt:lpstr>Philippians 2:12</vt:lpstr>
      <vt:lpstr>The Word Reveals What Is Modest</vt:lpstr>
      <vt:lpstr>The Word Reveals What Is Modest</vt:lpstr>
      <vt:lpstr>The Word Reveals What Is Modest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Mirror</dc:title>
  <dc:creator>Jeremiah Cox</dc:creator>
  <cp:lastModifiedBy>Jeremiah Cox</cp:lastModifiedBy>
  <cp:revision>20</cp:revision>
  <dcterms:created xsi:type="dcterms:W3CDTF">2014-04-02T22:33:10Z</dcterms:created>
  <dcterms:modified xsi:type="dcterms:W3CDTF">2014-04-06T13:36:00Z</dcterms:modified>
</cp:coreProperties>
</file>