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800" dirty="0" smtClean="0"/>
              <a:t>Is God Self-Centered?</a:t>
            </a:r>
          </a:p>
          <a:p>
            <a:r>
              <a:rPr lang="en-US" sz="1600" i="1" dirty="0" smtClean="0"/>
              <a:t>Jeremiah Cox</a:t>
            </a:r>
            <a:endParaRPr lang="en-US" sz="1600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AM - 5/11/2014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5F501-15C6-4EBD-9553-5B1762499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4433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AM - 5/11/2014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B0EB8-39AE-4067-83E4-E76A94747B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9365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thought would be ‘no He isn’t!’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created man... then…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sent His Son to die for us (cf. John 3:16).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had a plan for us from the beginning (cf. Ephesians 1 – “before the foundation of the world”).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Self-Centeredness is sinful! God cannot sin!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said,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shall worship the Lord your God, and Him only you shall serve”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(Matt. 4:10). It is wrong for man to accept worship. But Jesus (God in flesh) accepted worship.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wrong for us to accept praise and be self-centered, but is it for God?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B0EB8-39AE-4067-83E4-E76A94747BF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05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A. In </a:t>
            </a:r>
            <a:r>
              <a:rPr lang="en-US" dirty="0"/>
              <a:t>Creation (Psalm 148): He created man in HIS image. (Genesis 1:26-27)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He made man as good (1:31; Ecclesiastes 7:29).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His purpose was for man to be like Him (Romans 8:29; Hebrews 1:3).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brings God glory! (Matt. 5:16 – when man is fulfilling his purpose)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Abide in the vine and bear fruit! (John 15:5-8 – bearing fruit brings God glory)</a:t>
            </a:r>
          </a:p>
          <a:p>
            <a:pPr lvl="0"/>
            <a:r>
              <a:rPr lang="en-US" dirty="0" smtClean="0"/>
              <a:t>B. In </a:t>
            </a:r>
            <a:r>
              <a:rPr lang="en-US" dirty="0"/>
              <a:t>the Scheme of redemption.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1:3-14 (spiritual blessings in Christ)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(v. 3-5)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(v. 6) – “to the praise of the glory of HIS grace”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(v. 7-11)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(v. 12) – “to the praise of HIS glory”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(v. 13)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(v. 14) – “to the praise of HIS glory”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11:19-21, 23, 30-36 (He has made know to us so we can glorify Him)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B0EB8-39AE-4067-83E4-E76A94747BF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52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</a:t>
            </a:r>
            <a:r>
              <a:rPr lang="en-US" dirty="0" smtClean="0"/>
              <a:t>. In </a:t>
            </a:r>
            <a:r>
              <a:rPr lang="en-US" dirty="0"/>
              <a:t>the Church.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Ephesians 1:22-23, 4:6 (fills all in all) He doesn’t need anything, He is full. The church is the fullness of Him! The church represents Christ! What does it accomplish?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3:10-11 (His wisdom is seen in the perfect plan accomplished through Christ – That God might be in fellowship with imperfect man), 20-21 (the church brings Him Glory!)</a:t>
            </a:r>
          </a:p>
          <a:p>
            <a:pPr lvl="0"/>
            <a:r>
              <a:rPr lang="en-US" dirty="0"/>
              <a:t>D</a:t>
            </a:r>
            <a:r>
              <a:rPr lang="en-US" dirty="0" smtClean="0"/>
              <a:t>. When </a:t>
            </a:r>
            <a:r>
              <a:rPr lang="en-US" dirty="0"/>
              <a:t>He comes again.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Phil. 1:6, 10; 2 Thessalonians 1:6-10 (when He comes…to be GLORIFIED!)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day is about Him!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Glorified in His saints</a:t>
            </a:r>
            <a:r>
              <a:rPr lang="en-US" dirty="0"/>
              <a:t> – in their being conformed to His image, in His power and ability to save them, in their maturity in His word.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Admired among believers</a:t>
            </a:r>
            <a:r>
              <a:rPr lang="en-US" dirty="0"/>
              <a:t> – we can only imagine His appearance. When faith becomes sight, we will be amazed, and wonder at who He is and what He has done for us.</a:t>
            </a:r>
          </a:p>
          <a:p>
            <a:pPr lvl="0"/>
            <a:r>
              <a:rPr lang="en-US" dirty="0"/>
              <a:t>E</a:t>
            </a:r>
            <a:r>
              <a:rPr lang="en-US" dirty="0" smtClean="0"/>
              <a:t>. For </a:t>
            </a:r>
            <a:r>
              <a:rPr lang="en-US" dirty="0"/>
              <a:t>all eternity.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Revelation 7:9-17 – the sealed of God will praise Him forever! (While we receive a reward it is still about Him for eternity.)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B0EB8-39AE-4067-83E4-E76A94747BFD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524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 smtClean="0"/>
              <a:t>A. We </a:t>
            </a:r>
            <a:r>
              <a:rPr lang="en-US" dirty="0"/>
              <a:t>need to examine His word to know how to glorify Him!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3:23 (all have failed to glorify God as they should); 6:23, 4(baptism to walk in newness of life)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2 Corinthians 5:14-15 (live for Him!)</a:t>
            </a:r>
          </a:p>
          <a:p>
            <a:pPr lvl="0"/>
            <a:r>
              <a:rPr lang="en-US" dirty="0" smtClean="0"/>
              <a:t>B. We </a:t>
            </a:r>
            <a:r>
              <a:rPr lang="en-US" dirty="0"/>
              <a:t>are for Him! All we do should be to His glory! (1 Corinthians 8:4-6 – “we FOR Him”)(NASV – inserts the word ‘exist’ – “we exist for Him”)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Romans 12:1-2 (living sacrifice)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1 Corinthians 6:19-20 – </a:t>
            </a:r>
            <a:r>
              <a:rPr lang="en-US" b="1" dirty="0"/>
              <a:t>glorify God</a:t>
            </a:r>
            <a:r>
              <a:rPr lang="en-US" dirty="0"/>
              <a:t>; Romans 6:12-13 – </a:t>
            </a:r>
            <a:r>
              <a:rPr lang="en-US" b="1" dirty="0"/>
              <a:t>to God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dirty="0"/>
              <a:t>You aren’t for yourself, you’re for God!</a:t>
            </a:r>
          </a:p>
          <a:p>
            <a:pPr marL="1543050" lvl="3" indent="-171450">
              <a:buFont typeface="Arial" panose="020B0604020202020204" pitchFamily="34" charset="0"/>
              <a:buChar char="•"/>
            </a:pPr>
            <a:r>
              <a:rPr lang="en-US" dirty="0"/>
              <a:t>(eating meat offered to idols is lawful. But “let no one seek his own, but each one the other’s well-being.” V. 24) So do all for His glory – 1 Corinthians 10:31 (if does not glorify God, don’t do it)(if you are seeking your own, you are not glorifying God)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B0EB8-39AE-4067-83E4-E76A94747BF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AM - 5/11/2014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4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9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7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6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49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30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0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52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8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D9D50-C960-48EE-B6FB-72D3EE8BC072}" type="datetimeFigureOut">
              <a:rPr lang="en-US" smtClean="0"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83DE1-DA1C-4020-AEE1-AEB6555F82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74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500" b="1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Is God Self-Centered?</a:t>
            </a:r>
            <a:endParaRPr lang="en-US" sz="7500" b="1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9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God IS Self-Centered!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 creation – </a:t>
            </a:r>
            <a:r>
              <a:rPr lang="en-US" sz="3600" dirty="0" smtClean="0">
                <a:solidFill>
                  <a:srgbClr val="FFFF00"/>
                </a:solidFill>
              </a:rPr>
              <a:t>Psalm 148; Gen. 1:26-27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 scheme of redemption – </a:t>
            </a:r>
            <a:r>
              <a:rPr lang="en-US" sz="3600" dirty="0" smtClean="0">
                <a:solidFill>
                  <a:srgbClr val="FFFF00"/>
                </a:solidFill>
              </a:rPr>
              <a:t>Eph. 1:3-14; Rom. 11:19-36</a:t>
            </a:r>
          </a:p>
        </p:txBody>
      </p:sp>
    </p:spTree>
    <p:extLst>
      <p:ext uri="{BB962C8B-B14F-4D97-AF65-F5344CB8AC3E}">
        <p14:creationId xmlns:p14="http://schemas.microsoft.com/office/powerpoint/2010/main" val="2270707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God IS Self-Centered!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In creation – </a:t>
            </a:r>
            <a:r>
              <a:rPr lang="en-US" sz="3600" dirty="0" smtClean="0">
                <a:solidFill>
                  <a:srgbClr val="FFFF00"/>
                </a:solidFill>
              </a:rPr>
              <a:t>Psalm 148; Gen. 1:26-27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 scheme of redemption – </a:t>
            </a:r>
            <a:r>
              <a:rPr lang="en-US" sz="3600" dirty="0" smtClean="0">
                <a:solidFill>
                  <a:srgbClr val="FFFF00"/>
                </a:solidFill>
              </a:rPr>
              <a:t>Eph. 1:3-14; Rom. 11:19-36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 the church – </a:t>
            </a:r>
            <a:r>
              <a:rPr lang="en-US" sz="3600" dirty="0" smtClean="0">
                <a:solidFill>
                  <a:srgbClr val="FFFF00"/>
                </a:solidFill>
              </a:rPr>
              <a:t>Eph. 1:22-23; 3:10-21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 the judgment – </a:t>
            </a:r>
            <a:r>
              <a:rPr lang="en-US" sz="3600" dirty="0" smtClean="0">
                <a:solidFill>
                  <a:srgbClr val="FFFF00"/>
                </a:solidFill>
              </a:rPr>
              <a:t>Phil. 1:6, 10;                2 Thess. 1:6-10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For eternity – </a:t>
            </a:r>
            <a:r>
              <a:rPr lang="en-US" sz="3600" dirty="0" smtClean="0">
                <a:solidFill>
                  <a:srgbClr val="FFFF00"/>
                </a:solidFill>
              </a:rPr>
              <a:t>Rev. 7:9-17</a:t>
            </a:r>
          </a:p>
          <a:p>
            <a:endParaRPr lang="en-US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41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Brush Script MT" panose="03060802040406070304" pitchFamily="66" charset="0"/>
              </a:rPr>
              <a:t>What does that mean for us?</a:t>
            </a:r>
            <a:endParaRPr lang="en-US" sz="6000" dirty="0">
              <a:solidFill>
                <a:schemeClr val="bg1"/>
              </a:solidFill>
              <a:latin typeface="Brush Script MT" panose="030608020404060703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need to glorify Him – </a:t>
            </a:r>
            <a:r>
              <a:rPr lang="en-US" sz="3600" dirty="0" smtClean="0">
                <a:solidFill>
                  <a:srgbClr val="FFFF00"/>
                </a:solidFill>
              </a:rPr>
              <a:t>Rom. 3:23; 6:23, 4; 2 Cor. 5:14-15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We are for Him – </a:t>
            </a:r>
            <a:r>
              <a:rPr lang="en-US" sz="3600" dirty="0" smtClean="0">
                <a:solidFill>
                  <a:srgbClr val="FFFF00"/>
                </a:solidFill>
              </a:rPr>
              <a:t>1 Cor. 8:4-6;           Rom. 12:1-2; 1 Cor. 6:19-20;             Rom. 6:12-13; 1 Cor. 10:31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230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829</Words>
  <Application>Microsoft Office PowerPoint</Application>
  <PresentationFormat>On-screen Show (4:3)</PresentationFormat>
  <Paragraphs>60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Brush Script MT</vt:lpstr>
      <vt:lpstr>Calibri</vt:lpstr>
      <vt:lpstr>Calibri Light</vt:lpstr>
      <vt:lpstr>Courier New</vt:lpstr>
      <vt:lpstr>Symbol</vt:lpstr>
      <vt:lpstr>Times New Roman</vt:lpstr>
      <vt:lpstr>Wingdings</vt:lpstr>
      <vt:lpstr>Office Theme</vt:lpstr>
      <vt:lpstr>Is God Self-Centered?</vt:lpstr>
      <vt:lpstr>God IS Self-Centered!</vt:lpstr>
      <vt:lpstr>God IS Self-Centered!</vt:lpstr>
      <vt:lpstr>What does that mean for us?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God Self Centered?</dc:title>
  <dc:creator>Jeremiah Cox</dc:creator>
  <cp:lastModifiedBy>Jeremiah Cox</cp:lastModifiedBy>
  <cp:revision>13</cp:revision>
  <cp:lastPrinted>2014-05-09T18:53:13Z</cp:lastPrinted>
  <dcterms:created xsi:type="dcterms:W3CDTF">2014-05-09T16:37:22Z</dcterms:created>
  <dcterms:modified xsi:type="dcterms:W3CDTF">2014-05-11T13:12:26Z</dcterms:modified>
</cp:coreProperties>
</file>