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>
        <p:scale>
          <a:sx n="96" d="100"/>
          <a:sy n="96" d="100"/>
        </p:scale>
        <p:origin x="1122" y="-12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3D325-8012-48C1-80D2-D54CA677B444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FE572-C826-46E1-B6F9-9B05DC4C21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7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I. Jesus MUST be killed and raised. (Matthew 16:21-23)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His death was necessary for remission of sins – Hebrews 9:16-28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His resurrection was necessary for our resurrection – 1 Corinthians 15:12-19, 50</a:t>
            </a:r>
          </a:p>
          <a:p>
            <a:r>
              <a:rPr lang="en-US" dirty="0" smtClean="0"/>
              <a:t>II. We MUST be saved by Jesus’ name. (Acts 4:8-12)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Salvation is not of any name but Jesus – 1 Corinthians 1:10-17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We must confess Christ – Romans 10:9; Acts 8:36-37</a:t>
            </a:r>
          </a:p>
          <a:p>
            <a:r>
              <a:rPr lang="en-US" dirty="0" smtClean="0"/>
              <a:t>III. We MUST be born again. (John 3:3-8)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Born again = Newness of life – Romans 6:3-4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Born of Spirit means we are now a spiritually discerning individual. The word of Christ is dwelling in us richly (cf. Col. 3:16), and Christ lives in us (Gal. 2:20).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Baptism is a must – Acts 9:6; 22:16 (Saul)</a:t>
            </a:r>
          </a:p>
          <a:p>
            <a:r>
              <a:rPr lang="en-US" dirty="0" smtClean="0"/>
              <a:t>IV. We MUST all be judged. (2 Corinthians 5:10)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We must give account for what we have done – Hebrews 4:13; Romans 14:11-12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0FE572-C826-46E1-B6F9-9B05DC4C21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2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76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1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8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9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4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0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5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7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07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8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54D7-9C5B-44DB-8F13-8BA7A2192D97}" type="datetimeFigureOut">
              <a:rPr lang="en-US" smtClean="0"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71B0-0BCB-42CB-A155-E938BD1C1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647136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i="1" dirty="0" smtClean="0"/>
              <a:t>Must!</a:t>
            </a:r>
            <a:endParaRPr lang="en-US" sz="6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200" dirty="0" smtClean="0"/>
              <a:t>A. Jesus </a:t>
            </a:r>
            <a:r>
              <a:rPr lang="en-US" sz="3200" b="1" i="1" dirty="0"/>
              <a:t>MUST</a:t>
            </a:r>
            <a:r>
              <a:rPr lang="en-US" sz="3200" dirty="0"/>
              <a:t> be killed and </a:t>
            </a:r>
            <a:r>
              <a:rPr lang="en-US" sz="3200" dirty="0" smtClean="0"/>
              <a:t>raised.                            </a:t>
            </a:r>
            <a:r>
              <a:rPr lang="en-US" i="1" dirty="0" smtClean="0"/>
              <a:t>– Matthew 16:21-23</a:t>
            </a:r>
            <a:endParaRPr lang="en-US" i="1" dirty="0"/>
          </a:p>
          <a:p>
            <a:r>
              <a:rPr lang="en-US" dirty="0" smtClean="0"/>
              <a:t>Heb. 9:16-28</a:t>
            </a:r>
          </a:p>
          <a:p>
            <a:r>
              <a:rPr lang="en-US" dirty="0" smtClean="0"/>
              <a:t>1 Cor. </a:t>
            </a:r>
            <a:r>
              <a:rPr lang="en-US" dirty="0"/>
              <a:t>15:12-19, 50</a:t>
            </a:r>
          </a:p>
          <a:p>
            <a:pPr marL="0" lvl="0" indent="0">
              <a:buNone/>
            </a:pPr>
            <a:r>
              <a:rPr lang="en-US" sz="3200" dirty="0" smtClean="0"/>
              <a:t>B. We </a:t>
            </a:r>
            <a:r>
              <a:rPr lang="en-US" sz="3200" b="1" i="1" dirty="0" smtClean="0"/>
              <a:t>MUST</a:t>
            </a:r>
            <a:r>
              <a:rPr lang="en-US" sz="3200" dirty="0" smtClean="0"/>
              <a:t> be saved by Jesus’ name.              </a:t>
            </a:r>
            <a:r>
              <a:rPr lang="en-US" i="1" dirty="0" smtClean="0"/>
              <a:t>– Acts 4:8-12</a:t>
            </a:r>
          </a:p>
          <a:p>
            <a:r>
              <a:rPr lang="en-US" dirty="0" smtClean="0"/>
              <a:t>1 Cor. 1:10-17</a:t>
            </a:r>
          </a:p>
          <a:p>
            <a:r>
              <a:rPr lang="en-US" dirty="0" smtClean="0"/>
              <a:t>Rom. 10:9; Acts 8:36-37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365126"/>
            <a:ext cx="3886200" cy="581183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200" dirty="0" smtClean="0"/>
              <a:t>C. We </a:t>
            </a:r>
            <a:r>
              <a:rPr lang="en-US" sz="3200" b="1" i="1" dirty="0" smtClean="0"/>
              <a:t>MUST</a:t>
            </a:r>
            <a:r>
              <a:rPr lang="en-US" sz="3200" dirty="0" smtClean="0"/>
              <a:t> be born again.</a:t>
            </a:r>
            <a:r>
              <a:rPr lang="en-US" dirty="0" smtClean="0"/>
              <a:t> </a:t>
            </a:r>
            <a:r>
              <a:rPr lang="en-US" i="1" dirty="0" smtClean="0"/>
              <a:t>– John 3:3-8</a:t>
            </a:r>
          </a:p>
          <a:p>
            <a:pPr lvl="0"/>
            <a:r>
              <a:rPr lang="en-US" dirty="0" smtClean="0"/>
              <a:t>Rom. 6:3-4</a:t>
            </a:r>
            <a:endParaRPr lang="en-US" dirty="0"/>
          </a:p>
          <a:p>
            <a:pPr lvl="0"/>
            <a:r>
              <a:rPr lang="en-US" dirty="0" smtClean="0"/>
              <a:t>Acts </a:t>
            </a:r>
            <a:r>
              <a:rPr lang="en-US" dirty="0"/>
              <a:t>9:6; </a:t>
            </a:r>
            <a:r>
              <a:rPr lang="en-US" dirty="0" smtClean="0"/>
              <a:t>22:16</a:t>
            </a:r>
            <a:endParaRPr lang="en-US" dirty="0"/>
          </a:p>
          <a:p>
            <a:pPr marL="0" lvl="0" indent="0">
              <a:buNone/>
            </a:pPr>
            <a:r>
              <a:rPr lang="en-US" sz="3200" dirty="0" smtClean="0"/>
              <a:t>D. We </a:t>
            </a:r>
            <a:r>
              <a:rPr lang="en-US" sz="3200" b="1" i="1" dirty="0"/>
              <a:t>MUST</a:t>
            </a:r>
            <a:r>
              <a:rPr lang="en-US" sz="3200" dirty="0"/>
              <a:t> all be </a:t>
            </a:r>
            <a:r>
              <a:rPr lang="en-US" sz="3200" dirty="0" smtClean="0"/>
              <a:t>judged.                              </a:t>
            </a:r>
            <a:r>
              <a:rPr lang="en-US" i="1" dirty="0" smtClean="0"/>
              <a:t>– 2 </a:t>
            </a:r>
            <a:r>
              <a:rPr lang="en-US" i="1" dirty="0"/>
              <a:t>Corinthians </a:t>
            </a:r>
            <a:r>
              <a:rPr lang="en-US" i="1" dirty="0" smtClean="0"/>
              <a:t>5:10</a:t>
            </a:r>
            <a:endParaRPr lang="en-US" i="1" dirty="0"/>
          </a:p>
          <a:p>
            <a:pPr lvl="0"/>
            <a:r>
              <a:rPr lang="en-US" dirty="0" smtClean="0"/>
              <a:t>Heb. </a:t>
            </a:r>
            <a:r>
              <a:rPr lang="en-US" dirty="0"/>
              <a:t>4:13; </a:t>
            </a:r>
            <a:r>
              <a:rPr lang="en-US" dirty="0" smtClean="0"/>
              <a:t>Rom. 14:11-12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US" sz="4300" i="1" dirty="0" smtClean="0"/>
              <a:t>If the Bible says we must, then we </a:t>
            </a:r>
            <a:r>
              <a:rPr lang="en-US" sz="4300" b="1" i="1" dirty="0" smtClean="0"/>
              <a:t>MUST</a:t>
            </a:r>
            <a:r>
              <a:rPr lang="en-US" sz="4300" i="1" dirty="0" smtClean="0"/>
              <a:t>!</a:t>
            </a:r>
            <a:endParaRPr lang="en-US" sz="43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4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269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Must!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Must!</dc:title>
  <dc:creator>Jeremiah Cox</dc:creator>
  <cp:lastModifiedBy>Jeremiah Cox</cp:lastModifiedBy>
  <cp:revision>5</cp:revision>
  <dcterms:created xsi:type="dcterms:W3CDTF">2014-05-03T21:36:11Z</dcterms:created>
  <dcterms:modified xsi:type="dcterms:W3CDTF">2014-05-03T22:02:32Z</dcterms:modified>
</cp:coreProperties>
</file>