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4" d="100"/>
          <a:sy n="84" d="100"/>
        </p:scale>
        <p:origin x="1392" y="-7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 smtClean="0"/>
              <a:t>Products of the Grace of God</a:t>
            </a:r>
          </a:p>
          <a:p>
            <a:r>
              <a:rPr lang="en-US" i="1" dirty="0" smtClean="0"/>
              <a:t>Jeremiah Cox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PM - 5/18/2014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4B16F-218D-4E15-8003-2D4322C9F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30516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600" b="1" dirty="0" smtClean="0"/>
              <a:t>Products of the Grace of God</a:t>
            </a:r>
          </a:p>
          <a:p>
            <a:r>
              <a:rPr lang="en-US" i="1" dirty="0" smtClean="0"/>
              <a:t>Jeremiah Cox</a:t>
            </a:r>
            <a:endParaRPr lang="en-US" i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Sunday PM - 5/18/2014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2A205-EEBB-4997-9005-C36F4771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807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2A205-EEBB-4997-9005-C36F477183EC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PM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08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2A205-EEBB-4997-9005-C36F477183EC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PM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6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grace of God is deeper than our initial thought.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There are several products of that grace that we all 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2A205-EEBB-4997-9005-C36F477183EC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PM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62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The gospel of Jesus Christ.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Philippians 2:5-11; 2 Timothy 1:8-12 (life and immortality through gospel; v. 12 – Paul’s confidence in faith due to the object of his faith, Christ. Paul has confidence in Christ to keep his life that he committed to Him until judgment – nothing can separate us from the love of Christ, Romans 8:38-39.)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Remission of sins.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Romans 3:21-26 (the death of Christ made it possible for God to justify sinners); Accomplished with blood – Hebrews 9:22; But not the blood of just anyone – 10:4, 11-18 (v. 18 – there is already remission of sins by the sacrifice of Christ. There is no need for any other sacrifice. It is complete in Christ.)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Plan for living. (Teaches us to deny ungodliness.)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Titus 2:11-14; Romans 6:1-4, 14-23 (grace allows us to be slaves of righteousness. This leads to life. It does not allow us to continue in sin, for the wages of sin is death.)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Hope of eternal salvation.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James 1:12; Romans 8:28-30 (all things work for good – talking about spiritual reward, glory through suffering – v. 18); 1 Peter 1:3-9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2A205-EEBB-4997-9005-C36F477183EC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Sunday PM - 5/18/2014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45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6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41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753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86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07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85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99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80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9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95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1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5474-13BD-4821-B1E4-3AAAB1C3FD8E}" type="datetimeFigureOut">
              <a:rPr lang="en-US" smtClean="0"/>
              <a:t>5/18/2014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EED21-F0EB-4B0E-B314-F615186F1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5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461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01155"/>
            <a:ext cx="7772400" cy="2387600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r>
              <a:rPr lang="en-US" sz="8000" dirty="0" smtClean="0">
                <a:effectLst>
                  <a:reflection blurRad="6350" stA="55000" endA="300" endPos="45500" dir="5400000" sy="-100000" algn="bl" rotWithShape="0"/>
                </a:effectLst>
                <a:latin typeface="Adobe Garamond Pro Bold" panose="02020702060506020403" pitchFamily="18" charset="0"/>
              </a:rPr>
              <a:t>Products of the Grace of God</a:t>
            </a:r>
            <a:endParaRPr lang="en-US" sz="8000" dirty="0">
              <a:effectLst>
                <a:reflection blurRad="6350" stA="55000" endA="300" endPos="45500" dir="5400000" sy="-100000" algn="bl" rotWithShape="0"/>
              </a:effectLst>
              <a:latin typeface="Adobe Garamond Pro Bold" panose="020207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067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/>
                <a:latin typeface="Adobe Garamond Pro Bold" panose="02020702060506020403" pitchFamily="18" charset="0"/>
              </a:rPr>
              <a:t>What is grace?</a:t>
            </a:r>
            <a:endParaRPr lang="en-US" sz="6000" dirty="0">
              <a:effectLst/>
              <a:latin typeface="Adobe Garamond Pro Bold" panose="02020702060506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7000"/>
            </a:schemeClr>
          </a:solidFill>
        </p:spPr>
        <p:txBody>
          <a:bodyPr>
            <a:normAutofit/>
          </a:bodyPr>
          <a:lstStyle/>
          <a:p>
            <a:pPr lvl="0"/>
            <a:r>
              <a:rPr lang="en-US" dirty="0" smtClean="0"/>
              <a:t>“That </a:t>
            </a:r>
            <a:r>
              <a:rPr lang="en-US" dirty="0"/>
              <a:t>which bestows or occasions pleasure, delight, or causes favorable regard; on the part of the </a:t>
            </a:r>
            <a:r>
              <a:rPr lang="en-US" dirty="0" err="1"/>
              <a:t>bestower</a:t>
            </a:r>
            <a:r>
              <a:rPr lang="en-US" dirty="0"/>
              <a:t>, the friendly disposition from which the kindly act proceeds, graciousness, loving-kindness, goodwill generally.” – W. E. </a:t>
            </a:r>
            <a:r>
              <a:rPr lang="en-US" dirty="0" smtClean="0"/>
              <a:t>Vines</a:t>
            </a:r>
          </a:p>
          <a:p>
            <a:pPr lvl="0"/>
            <a:r>
              <a:rPr lang="en-US" dirty="0" smtClean="0"/>
              <a:t>Grace </a:t>
            </a:r>
            <a:r>
              <a:rPr lang="en-US" dirty="0"/>
              <a:t>is unmerited favor. </a:t>
            </a:r>
            <a:endParaRPr lang="en-US" dirty="0" smtClean="0"/>
          </a:p>
          <a:p>
            <a:pPr lvl="0"/>
            <a:r>
              <a:rPr lang="en-US" dirty="0" smtClean="0"/>
              <a:t>“</a:t>
            </a:r>
            <a:r>
              <a:rPr lang="en-US" dirty="0"/>
              <a:t>Grace – benefit bestowed without pay – the gratuitous bestowal of a thing that a person needs.” – Robert L. </a:t>
            </a:r>
            <a:r>
              <a:rPr lang="en-US" dirty="0" smtClean="0"/>
              <a:t>Whiteside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41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dirty="0">
                <a:effectLst>
                  <a:reflection blurRad="6350" stA="55000" endA="300" endPos="45500" dir="5400000" sy="-100000" algn="bl" rotWithShape="0"/>
                </a:effectLst>
                <a:latin typeface="Adobe Garamond Pro Bold" panose="02020702060506020403" pitchFamily="18" charset="0"/>
              </a:rPr>
              <a:t>Products of the Grace of God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67000"/>
            </a:schemeClr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US" sz="3900" dirty="0">
                <a:latin typeface="Adobe Garamond Pro Bold" panose="02020702060506020403" pitchFamily="18" charset="0"/>
              </a:rPr>
              <a:t>The gospel of Jesus Christ.</a:t>
            </a:r>
          </a:p>
          <a:p>
            <a:pPr lvl="1"/>
            <a:r>
              <a:rPr lang="en-US" sz="3500" dirty="0"/>
              <a:t>Philippians 2:5-11; 2 Timothy </a:t>
            </a:r>
            <a:r>
              <a:rPr lang="en-US" sz="3500" dirty="0" smtClean="0"/>
              <a:t>1:8-12; Romans </a:t>
            </a:r>
            <a:r>
              <a:rPr lang="en-US" sz="3500" dirty="0"/>
              <a:t>8:38-39</a:t>
            </a:r>
            <a:r>
              <a:rPr lang="en-US" sz="3500" dirty="0" smtClean="0"/>
              <a:t>.</a:t>
            </a:r>
            <a:endParaRPr lang="en-US" sz="3500" dirty="0"/>
          </a:p>
          <a:p>
            <a:pPr lvl="0"/>
            <a:r>
              <a:rPr lang="en-US" sz="3900" dirty="0">
                <a:latin typeface="Adobe Garamond Pro Bold" panose="02020702060506020403" pitchFamily="18" charset="0"/>
              </a:rPr>
              <a:t>Remission of sins.</a:t>
            </a:r>
          </a:p>
          <a:p>
            <a:pPr lvl="1"/>
            <a:r>
              <a:rPr lang="en-US" sz="3500" dirty="0"/>
              <a:t>Romans </a:t>
            </a:r>
            <a:r>
              <a:rPr lang="en-US" sz="3500" dirty="0" smtClean="0"/>
              <a:t>3:21-26; Heb. 9:22; 10:4</a:t>
            </a:r>
            <a:r>
              <a:rPr lang="en-US" sz="3500" dirty="0"/>
              <a:t>, 11-18 </a:t>
            </a:r>
            <a:r>
              <a:rPr lang="en-US" sz="3500" dirty="0" smtClean="0"/>
              <a:t> </a:t>
            </a:r>
            <a:endParaRPr lang="en-US" sz="3500" dirty="0"/>
          </a:p>
          <a:p>
            <a:pPr lvl="0"/>
            <a:r>
              <a:rPr lang="en-US" sz="3900" dirty="0">
                <a:latin typeface="Adobe Garamond Pro Bold" panose="02020702060506020403" pitchFamily="18" charset="0"/>
              </a:rPr>
              <a:t>Plan for living. </a:t>
            </a:r>
          </a:p>
          <a:p>
            <a:pPr lvl="1"/>
            <a:r>
              <a:rPr lang="en-US" sz="3500" dirty="0"/>
              <a:t>Titus 2:11-14; Romans 6:1-4, </a:t>
            </a:r>
            <a:r>
              <a:rPr lang="en-US" sz="3500" dirty="0" smtClean="0"/>
              <a:t>14-23</a:t>
            </a:r>
            <a:endParaRPr lang="en-US" sz="3500" dirty="0"/>
          </a:p>
          <a:p>
            <a:pPr lvl="0"/>
            <a:r>
              <a:rPr lang="en-US" sz="3900" dirty="0">
                <a:latin typeface="Adobe Garamond Pro Bold" panose="02020702060506020403" pitchFamily="18" charset="0"/>
              </a:rPr>
              <a:t>Hope of eternal salvation.</a:t>
            </a:r>
          </a:p>
          <a:p>
            <a:pPr lvl="1"/>
            <a:r>
              <a:rPr lang="en-US" sz="3500" dirty="0"/>
              <a:t>James 1:12; </a:t>
            </a:r>
            <a:r>
              <a:rPr lang="en-US" sz="3500" dirty="0" smtClean="0"/>
              <a:t>Rom. 8:28-30; </a:t>
            </a:r>
            <a:r>
              <a:rPr lang="en-US" sz="3500" dirty="0"/>
              <a:t>1 Peter 1:3-9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08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410</Words>
  <Application>Microsoft Office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Adobe Garamond Pro Bold</vt:lpstr>
      <vt:lpstr>Arial</vt:lpstr>
      <vt:lpstr>Calibri</vt:lpstr>
      <vt:lpstr>Calibri Light</vt:lpstr>
      <vt:lpstr>Office Theme</vt:lpstr>
      <vt:lpstr>PowerPoint Presentation</vt:lpstr>
      <vt:lpstr>Products of the Grace of God</vt:lpstr>
      <vt:lpstr>What is grace?</vt:lpstr>
      <vt:lpstr>Products of the Grace of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Products of the Grace of God</dc:title>
  <dc:creator>Jeremiah Cox</dc:creator>
  <cp:lastModifiedBy>Jeremiah Cox</cp:lastModifiedBy>
  <cp:revision>12</cp:revision>
  <cp:lastPrinted>2014-05-18T22:44:50Z</cp:lastPrinted>
  <dcterms:created xsi:type="dcterms:W3CDTF">2014-05-16T23:07:40Z</dcterms:created>
  <dcterms:modified xsi:type="dcterms:W3CDTF">2014-05-18T22:44:55Z</dcterms:modified>
</cp:coreProperties>
</file>