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FB1"/>
    <a:srgbClr val="197410"/>
    <a:srgbClr val="C0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84" d="100"/>
          <a:sy n="84" d="100"/>
        </p:scale>
        <p:origin x="2250" y="-7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b="1" dirty="0" smtClean="0"/>
              <a:t>Signs That You Are Dying Spiritually</a:t>
            </a:r>
          </a:p>
          <a:p>
            <a:r>
              <a:rPr lang="en-US" sz="1600" i="1" dirty="0" smtClean="0"/>
              <a:t>Jeremiah Cox</a:t>
            </a:r>
            <a:endParaRPr lang="en-US" sz="16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- 5/18/2014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1D38B-FCAD-4133-ACFF-C3D29C639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8566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- 5/18/2014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F2CF-282D-4221-AFAE-EA69DB80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1481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F2CF-282D-4221-AFAE-EA69DB8070D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You are fooling yourself. </a:t>
            </a:r>
            <a:r>
              <a:rPr lang="en-US" dirty="0" smtClean="0"/>
              <a:t>(Proverbs </a:t>
            </a:r>
            <a:r>
              <a:rPr lang="en-US" dirty="0"/>
              <a:t>3:5-7)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By thinking you are stronger than temptation.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Corinthians 10:12 (READ</a:t>
            </a:r>
            <a:r>
              <a:rPr lang="en-US" dirty="0"/>
              <a:t>) (things have changed but temptation is the same, and nobody is above </a:t>
            </a:r>
            <a:r>
              <a:rPr lang="en-US" dirty="0" smtClean="0"/>
              <a:t>it); </a:t>
            </a:r>
            <a:r>
              <a:rPr lang="en-US" dirty="0"/>
              <a:t>15:33 (concerning those who say there is no resurrection)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By failing to do what you know you should do.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James 4:17; 1:22-27; Also by doing what you know you SHOULDN’T do – Hebrews 10:26-27 (there is one plan for Salvation, if you reject that, there is nothing left for you except judgment)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F2CF-282D-4221-AFAE-EA69DB8070D2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You are frequently absent from worship. (Hebrews 10:24-25 – </a:t>
            </a:r>
            <a:r>
              <a:rPr lang="en-US" dirty="0" smtClean="0"/>
              <a:t>habitual; Acts </a:t>
            </a:r>
            <a:r>
              <a:rPr lang="en-US" dirty="0"/>
              <a:t>2:42 – continued steadfastly – attend continually, continued daily)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worship services bore you.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Romans 1:16-17; 10:17 (preaching, singing, lords supper); Revelation </a:t>
            </a:r>
            <a:r>
              <a:rPr lang="en-US" dirty="0" smtClean="0"/>
              <a:t>7:9-12 </a:t>
            </a:r>
            <a:r>
              <a:rPr lang="en-US" dirty="0"/>
              <a:t>(church is the closest thing to heaven on earth)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Worldly things attract you more than spiritual things.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Romans 8:5-8; James 4:4 (friendship – fondness)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F2CF-282D-4221-AFAE-EA69DB8070D2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2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story of the cross no longer moves you. (John 3:16; 12:47; Acts 2:36-37)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You have left your first love.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Revelation 2:1-5 (the works are useless without love in Christ)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You have no interest in saving souls.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“If hell is real, why aren’t we warning everyone away from it?”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Proverbs 11:30; James 5:19-20; Matthew 28:18-20 (all things I have commanded you = making disciples)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BF2CF-282D-4221-AFAE-EA69DB8070D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1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3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C255-1D4E-474F-ABF3-770492EE3B7D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623C-25F0-4E6E-AA38-7E0C2861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2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0926" y="980694"/>
            <a:ext cx="5821252" cy="2387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Signs That You Are Dying</a:t>
            </a:r>
            <a:endParaRPr lang="en-US" sz="7200" dirty="0">
              <a:solidFill>
                <a:srgbClr val="CBFFB1"/>
              </a:solidFill>
              <a:effectLst>
                <a:glow rad="139700">
                  <a:srgbClr val="197410"/>
                </a:glow>
              </a:effectLst>
              <a:latin typeface="Mistral" panose="030907020304070204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552" y="3782343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sz="11500" dirty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  <a:ea typeface="+mj-ea"/>
                <a:cs typeface="+mj-cs"/>
              </a:rPr>
              <a:t>Spiritually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369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Signs That You Are </a:t>
            </a:r>
            <a:r>
              <a:rPr lang="en-US" sz="6000" dirty="0" smtClean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Dying Spiritually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 </a:t>
            </a:r>
            <a:r>
              <a:rPr lang="en-US" sz="4800" dirty="0">
                <a:solidFill>
                  <a:srgbClr val="CBFFB1"/>
                </a:solidFill>
                <a:effectLst/>
                <a:ea typeface="+mj-ea"/>
                <a:cs typeface="+mj-cs"/>
              </a:rPr>
              <a:t>are fooling </a:t>
            </a:r>
            <a:r>
              <a:rPr lang="en-US" sz="48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yourself.</a:t>
            </a:r>
            <a:endParaRPr lang="en-US" sz="48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By </a:t>
            </a:r>
            <a:r>
              <a:rPr lang="en-US" sz="3600" dirty="0">
                <a:solidFill>
                  <a:srgbClr val="CBFFB1"/>
                </a:solidFill>
                <a:effectLst/>
                <a:ea typeface="+mj-ea"/>
                <a:cs typeface="+mj-cs"/>
              </a:rPr>
              <a:t>thinking you are stronger than </a:t>
            </a:r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temptation.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+mj-ea"/>
                <a:cs typeface="+mj-cs"/>
              </a:rPr>
              <a:t> </a:t>
            </a:r>
          </a:p>
          <a:p>
            <a:pPr lvl="2"/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(1 </a:t>
            </a:r>
            <a:r>
              <a:rPr lang="en-US" sz="3200" dirty="0">
                <a:solidFill>
                  <a:srgbClr val="CBFFB1"/>
                </a:solidFill>
                <a:effectLst/>
                <a:ea typeface="+mj-ea"/>
                <a:cs typeface="+mj-cs"/>
              </a:rPr>
              <a:t>Corinthians </a:t>
            </a:r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10:12; 15:33)</a:t>
            </a:r>
            <a:endParaRPr lang="en-US" sz="32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By </a:t>
            </a:r>
            <a:r>
              <a:rPr lang="en-US" sz="3600" dirty="0">
                <a:solidFill>
                  <a:srgbClr val="CBFFB1"/>
                </a:solidFill>
                <a:effectLst/>
                <a:ea typeface="+mj-ea"/>
                <a:cs typeface="+mj-cs"/>
              </a:rPr>
              <a:t>failing to do what you know you should </a:t>
            </a:r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do. </a:t>
            </a:r>
          </a:p>
          <a:p>
            <a:pPr lvl="2"/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(James </a:t>
            </a:r>
            <a:r>
              <a:rPr lang="en-US" sz="3200" dirty="0">
                <a:solidFill>
                  <a:srgbClr val="CBFFB1"/>
                </a:solidFill>
                <a:effectLst/>
                <a:ea typeface="+mj-ea"/>
                <a:cs typeface="+mj-cs"/>
              </a:rPr>
              <a:t>4:17; 1:22-27; </a:t>
            </a:r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Heb. 10:26-27)</a:t>
            </a:r>
            <a:endParaRPr lang="en-US" sz="3200" dirty="0">
              <a:solidFill>
                <a:srgbClr val="CBFFB1"/>
              </a:solidFill>
              <a:effectLst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872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Signs That You Are </a:t>
            </a:r>
            <a:r>
              <a:rPr lang="en-US" sz="6000" dirty="0" smtClean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Dying Spiritually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 </a:t>
            </a:r>
            <a:r>
              <a:rPr lang="en-US" sz="5200" dirty="0">
                <a:solidFill>
                  <a:srgbClr val="CBFFB1"/>
                </a:solidFill>
                <a:effectLst/>
                <a:ea typeface="+mj-ea"/>
                <a:cs typeface="+mj-cs"/>
              </a:rPr>
              <a:t>are frequently absent from worship</a:t>
            </a:r>
            <a:r>
              <a:rPr lang="en-US" sz="5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.</a:t>
            </a:r>
            <a:endParaRPr lang="en-US" sz="52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9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The </a:t>
            </a:r>
            <a:r>
              <a:rPr lang="en-US" sz="3900" dirty="0">
                <a:solidFill>
                  <a:srgbClr val="CBFFB1"/>
                </a:solidFill>
                <a:effectLst/>
                <a:ea typeface="+mj-ea"/>
                <a:cs typeface="+mj-cs"/>
              </a:rPr>
              <a:t>worship services bore </a:t>
            </a:r>
            <a:r>
              <a:rPr lang="en-US" sz="39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you. </a:t>
            </a:r>
          </a:p>
          <a:p>
            <a:pPr lvl="2"/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(Romans </a:t>
            </a:r>
            <a:r>
              <a:rPr lang="en-US" sz="3500" dirty="0">
                <a:solidFill>
                  <a:srgbClr val="CBFFB1"/>
                </a:solidFill>
                <a:effectLst/>
                <a:ea typeface="+mj-ea"/>
                <a:cs typeface="+mj-cs"/>
              </a:rPr>
              <a:t>1:16-17; </a:t>
            </a:r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10:17; Revelation </a:t>
            </a:r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7:9-12</a:t>
            </a:r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)</a:t>
            </a:r>
            <a:endParaRPr lang="en-US" sz="35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9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Worldly </a:t>
            </a:r>
            <a:r>
              <a:rPr lang="en-US" sz="3900" dirty="0">
                <a:solidFill>
                  <a:srgbClr val="CBFFB1"/>
                </a:solidFill>
                <a:effectLst/>
                <a:ea typeface="+mj-ea"/>
                <a:cs typeface="+mj-cs"/>
              </a:rPr>
              <a:t>things attract you more than spiritual </a:t>
            </a:r>
            <a:r>
              <a:rPr lang="en-US" sz="39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things. </a:t>
            </a:r>
          </a:p>
          <a:p>
            <a:pPr lvl="2"/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(Romans </a:t>
            </a:r>
            <a:r>
              <a:rPr lang="en-US" sz="3500" dirty="0">
                <a:solidFill>
                  <a:srgbClr val="CBFFB1"/>
                </a:solidFill>
                <a:effectLst/>
                <a:ea typeface="+mj-ea"/>
                <a:cs typeface="+mj-cs"/>
              </a:rPr>
              <a:t>8:5-8; James </a:t>
            </a:r>
            <a:r>
              <a:rPr lang="en-US" sz="35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4:4)</a:t>
            </a:r>
            <a:endParaRPr lang="en-US" sz="3500" dirty="0">
              <a:solidFill>
                <a:srgbClr val="CBFFB1"/>
              </a:solidFill>
              <a:effectLst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92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Signs That You Are </a:t>
            </a:r>
            <a:r>
              <a:rPr lang="en-US" sz="6000" dirty="0" smtClean="0">
                <a:solidFill>
                  <a:srgbClr val="CBFFB1"/>
                </a:solidFill>
                <a:effectLst>
                  <a:glow rad="139700">
                    <a:srgbClr val="197410"/>
                  </a:glow>
                </a:effectLst>
                <a:latin typeface="Mistral" panose="03090702030407020403" pitchFamily="66" charset="0"/>
              </a:rPr>
              <a:t>Dying Spiritually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The </a:t>
            </a:r>
            <a:r>
              <a:rPr lang="en-US" sz="4800" dirty="0">
                <a:solidFill>
                  <a:srgbClr val="CBFFB1"/>
                </a:solidFill>
                <a:effectLst/>
                <a:ea typeface="+mj-ea"/>
                <a:cs typeface="+mj-cs"/>
              </a:rPr>
              <a:t>story of the cross no longer moves you</a:t>
            </a:r>
            <a:r>
              <a:rPr lang="en-US" sz="48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.</a:t>
            </a:r>
            <a:endParaRPr lang="en-US" sz="48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 </a:t>
            </a:r>
            <a:r>
              <a:rPr lang="en-US" sz="3600" dirty="0">
                <a:solidFill>
                  <a:srgbClr val="CBFFB1"/>
                </a:solidFill>
                <a:effectLst/>
                <a:ea typeface="+mj-ea"/>
                <a:cs typeface="+mj-cs"/>
              </a:rPr>
              <a:t>have left your first love. </a:t>
            </a:r>
          </a:p>
          <a:p>
            <a:pPr lvl="2"/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(Revelation 2:1-5)</a:t>
            </a:r>
            <a:endParaRPr lang="en-US" sz="3200" dirty="0">
              <a:solidFill>
                <a:srgbClr val="CBFFB1"/>
              </a:solidFill>
              <a:effectLst/>
              <a:ea typeface="+mj-ea"/>
              <a:cs typeface="+mj-cs"/>
            </a:endParaRPr>
          </a:p>
          <a:p>
            <a:pPr lvl="1"/>
            <a:r>
              <a:rPr lang="en-US" sz="36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You </a:t>
            </a:r>
            <a:r>
              <a:rPr lang="en-US" sz="3600" dirty="0">
                <a:solidFill>
                  <a:srgbClr val="CBFFB1"/>
                </a:solidFill>
                <a:effectLst/>
                <a:ea typeface="+mj-ea"/>
                <a:cs typeface="+mj-cs"/>
              </a:rPr>
              <a:t>have no interest in saving souls. </a:t>
            </a:r>
          </a:p>
          <a:p>
            <a:pPr lvl="2"/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(Proverbs </a:t>
            </a:r>
            <a:r>
              <a:rPr lang="en-US" sz="3200" dirty="0">
                <a:solidFill>
                  <a:srgbClr val="CBFFB1"/>
                </a:solidFill>
                <a:effectLst/>
                <a:ea typeface="+mj-ea"/>
                <a:cs typeface="+mj-cs"/>
              </a:rPr>
              <a:t>11:30; James 5:19-20; Matthew </a:t>
            </a:r>
            <a:r>
              <a:rPr lang="en-US" sz="3200" dirty="0" smtClean="0">
                <a:solidFill>
                  <a:srgbClr val="CBFFB1"/>
                </a:solidFill>
                <a:effectLst/>
                <a:ea typeface="+mj-ea"/>
                <a:cs typeface="+mj-cs"/>
              </a:rPr>
              <a:t>28:18-20)</a:t>
            </a:r>
            <a:endParaRPr lang="en-US" sz="3200" dirty="0">
              <a:solidFill>
                <a:srgbClr val="CBFFB1"/>
              </a:solidFill>
              <a:effectLst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7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417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Mistral</vt:lpstr>
      <vt:lpstr>Office Theme</vt:lpstr>
      <vt:lpstr>Signs That You Are Dying</vt:lpstr>
      <vt:lpstr>Signs That You Are Dying Spiritually</vt:lpstr>
      <vt:lpstr>Signs That You Are Dying Spiritually</vt:lpstr>
      <vt:lpstr>Signs That You Are Dying Spiritually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That You Are Dying</dc:title>
  <dc:creator>Jeremiah Cox</dc:creator>
  <cp:lastModifiedBy>Jeremiah Cox</cp:lastModifiedBy>
  <cp:revision>14</cp:revision>
  <cp:lastPrinted>2014-05-15T21:20:18Z</cp:lastPrinted>
  <dcterms:created xsi:type="dcterms:W3CDTF">2014-05-15T18:04:24Z</dcterms:created>
  <dcterms:modified xsi:type="dcterms:W3CDTF">2014-05-18T03:23:14Z</dcterms:modified>
</cp:coreProperties>
</file>