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9" r:id="rId5"/>
    <p:sldId id="270" r:id="rId6"/>
    <p:sldId id="272" r:id="rId7"/>
    <p:sldId id="260" r:id="rId8"/>
    <p:sldId id="261" r:id="rId9"/>
    <p:sldId id="271" r:id="rId10"/>
    <p:sldId id="262" r:id="rId11"/>
    <p:sldId id="273" r:id="rId12"/>
    <p:sldId id="263" r:id="rId13"/>
    <p:sldId id="264" r:id="rId14"/>
    <p:sldId id="265" r:id="rId15"/>
    <p:sldId id="266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FB7862-D016-4057-AF69-DEA2F1FB9C8F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FAA4D1-5E12-4D1A-9E8C-079686CF4C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1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Industrious (</a:t>
            </a:r>
            <a:r>
              <a:rPr lang="en-US" sz="2400" dirty="0" smtClean="0"/>
              <a:t>hard working not lazy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Proverbs 31:13-19, 27, 24:30-34, 2 </a:t>
            </a:r>
            <a:r>
              <a:rPr lang="en-US" dirty="0" err="1" smtClean="0"/>
              <a:t>Thes</a:t>
            </a:r>
            <a:r>
              <a:rPr lang="en-US" dirty="0" smtClean="0"/>
              <a:t>. </a:t>
            </a:r>
            <a:r>
              <a:rPr lang="en-US" dirty="0" smtClean="0"/>
              <a:t>3:10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Kind- Eph. 4:32, 1 Cor. 13:4, </a:t>
            </a:r>
            <a:r>
              <a:rPr lang="en-US" dirty="0" smtClean="0"/>
              <a:t>Proverbs 27:3-4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Moral – 2 Cor. 6:14-19, 1 Cor. 15:33</a:t>
            </a:r>
          </a:p>
        </p:txBody>
      </p:sp>
    </p:spTree>
    <p:extLst>
      <p:ext uri="{BB962C8B-B14F-4D97-AF65-F5344CB8AC3E}">
        <p14:creationId xmlns:p14="http://schemas.microsoft.com/office/powerpoint/2010/main" val="36996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6000" dirty="0" smtClean="0"/>
              <a:t>              Behavior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26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Polite – Col. 4:6, Ecc. 10:12, Proverbs 15:4, 	 		</a:t>
            </a:r>
            <a:r>
              <a:rPr lang="it-IT" dirty="0" smtClean="0"/>
              <a:t>16:21</a:t>
            </a:r>
            <a:endParaRPr lang="en-US" dirty="0" smtClean="0"/>
          </a:p>
          <a:p>
            <a:r>
              <a:rPr lang="en-US" dirty="0" smtClean="0"/>
              <a:t>Listens – James 1:19, 1 Cor. 2:11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Peaceful – Proverbs </a:t>
            </a:r>
            <a:r>
              <a:rPr lang="en-US" dirty="0" smtClean="0"/>
              <a:t>19:13, </a:t>
            </a:r>
            <a:r>
              <a:rPr lang="en-US" dirty="0" smtClean="0"/>
              <a:t>21:9,19, Proverbs 		     22:10</a:t>
            </a:r>
            <a:r>
              <a:rPr lang="en-US" dirty="0" smtClean="0"/>
              <a:t>, 16:7</a:t>
            </a:r>
            <a:endParaRPr lang="en-US" dirty="0" smtClean="0"/>
          </a:p>
          <a:p>
            <a:r>
              <a:rPr lang="en-US" dirty="0" smtClean="0"/>
              <a:t>Optimistic – Proverbs 18:14, Phil. 4:4-7, 1 Cor. 		       13:7, Col. 3:15-17</a:t>
            </a:r>
          </a:p>
        </p:txBody>
      </p:sp>
    </p:spTree>
    <p:extLst>
      <p:ext uri="{BB962C8B-B14F-4D97-AF65-F5344CB8AC3E}">
        <p14:creationId xmlns:p14="http://schemas.microsoft.com/office/powerpoint/2010/main" val="24322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Sober – Deut. 29:18-20, Titus 2:2, Proverbs 		         20:1, </a:t>
            </a:r>
            <a:r>
              <a:rPr lang="en-US" dirty="0" smtClean="0"/>
              <a:t>21:17</a:t>
            </a:r>
          </a:p>
          <a:p>
            <a:r>
              <a:rPr lang="en-US" dirty="0" smtClean="0"/>
              <a:t>Responsible – 1 Cor. 16:13, Titus 3:14, 1 Tim. 	                    5:8</a:t>
            </a:r>
          </a:p>
          <a:p>
            <a:r>
              <a:rPr lang="en-US" dirty="0" smtClean="0"/>
              <a:t>Loves Others – Proverbs 31:10, Phil. 1:9,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           1 </a:t>
            </a:r>
            <a:r>
              <a:rPr lang="en-US" dirty="0" err="1" smtClean="0"/>
              <a:t>Thes</a:t>
            </a:r>
            <a:r>
              <a:rPr lang="en-US" dirty="0" smtClean="0"/>
              <a:t>. 3:12</a:t>
            </a:r>
          </a:p>
          <a:p>
            <a:r>
              <a:rPr lang="en-US" dirty="0" smtClean="0"/>
              <a:t>Loves You – 1 Cor. 13:4-8, Eph. 5.25-29, 33, 		                Sol. 8:6-7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woman should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Leader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1 Tim 3:3-5, Proverbs 31:28-31</a:t>
            </a:r>
          </a:p>
          <a:p>
            <a:r>
              <a:rPr lang="en-US" dirty="0" smtClean="0"/>
              <a:t>A Provider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 smtClean="0"/>
              <a:t>2 </a:t>
            </a:r>
            <a:r>
              <a:rPr lang="en-US" dirty="0" err="1" smtClean="0"/>
              <a:t>Thes</a:t>
            </a:r>
            <a:r>
              <a:rPr lang="en-US" dirty="0" smtClean="0"/>
              <a:t>. 3:10</a:t>
            </a:r>
          </a:p>
          <a:p>
            <a:r>
              <a:rPr lang="en-US" dirty="0" smtClean="0"/>
              <a:t>Security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Eph. 5:25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Man should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Nurturing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– Ps. 127:3-5, Titus 2:4</a:t>
            </a:r>
          </a:p>
          <a:p>
            <a:r>
              <a:rPr lang="en-US" dirty="0" smtClean="0"/>
              <a:t>A quiet spirit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- 1 Peter 3:3-4</a:t>
            </a:r>
          </a:p>
          <a:p>
            <a:r>
              <a:rPr lang="en-US" dirty="0" smtClean="0"/>
              <a:t>Not Looks or Charm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Proverbs 31:30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7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.     </a:t>
            </a:r>
            <a:r>
              <a:rPr lang="en-US" sz="3100" dirty="0"/>
              <a:t>A </a:t>
            </a:r>
            <a:r>
              <a:rPr lang="en-US" sz="3100" dirty="0" smtClean="0"/>
              <a:t>Christian usually </a:t>
            </a:r>
            <a:r>
              <a:rPr lang="en-US" sz="3100" dirty="0"/>
              <a:t>makes the best 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</a:t>
            </a:r>
            <a:r>
              <a:rPr lang="en-US" dirty="0"/>
              <a:t>many problems can be avoided when two people share the same faith - I </a:t>
            </a:r>
            <a:r>
              <a:rPr lang="en-US"/>
              <a:t>Peter </a:t>
            </a:r>
            <a:r>
              <a:rPr lang="en-US" smtClean="0"/>
              <a:t>3:1-7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consider someone for marriage, look at who they are, not who you hope they will become.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many people marry their hopes instead of the person in front of them and then are dismayed to find out they got the person in front of them.</a:t>
            </a:r>
          </a:p>
          <a:p>
            <a:pPr lvl="1"/>
            <a:r>
              <a:rPr lang="en-US" dirty="0" smtClean="0"/>
              <a:t>Yes</a:t>
            </a:r>
            <a:r>
              <a:rPr lang="en-US" dirty="0"/>
              <a:t>, people do change. So look for the changed person, not the dream person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8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Marriage is a life long decision.  </a:t>
            </a:r>
            <a:r>
              <a:rPr lang="en-US" dirty="0" smtClean="0"/>
              <a:t>Matt 19:4-6 ,   	           1 Cor.7:39</a:t>
            </a:r>
            <a:endParaRPr lang="en-US" dirty="0"/>
          </a:p>
          <a:p>
            <a:r>
              <a:rPr lang="en-US" dirty="0"/>
              <a:t>Put God first, Serve him Joshua </a:t>
            </a:r>
            <a:r>
              <a:rPr lang="en-US" dirty="0" smtClean="0"/>
              <a:t>24:15, Matt 	  	                  22:37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763000" cy="6476999"/>
          </a:xfrm>
        </p:spPr>
        <p:txBody>
          <a:bodyPr/>
          <a:lstStyle/>
          <a:p>
            <a:r>
              <a:rPr lang="en-US" dirty="0"/>
              <a:t>Choosing a Good </a:t>
            </a:r>
            <a:r>
              <a:rPr lang="en-US" dirty="0" smtClean="0"/>
              <a:t>Mate                </a:t>
            </a:r>
            <a:r>
              <a:rPr lang="en-US" sz="1800" dirty="0" smtClean="0"/>
              <a:t>1 peter 3:1-7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						</a:t>
            </a:r>
            <a:r>
              <a:rPr lang="en-US" sz="2800" dirty="0" smtClean="0"/>
              <a:t>     Gen 2:24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6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Many, if not most people, spend a fair chunk of their life trying to reach a decision regarding who they will </a:t>
            </a:r>
            <a:r>
              <a:rPr lang="en-US" dirty="0" smtClean="0"/>
              <a:t>marry</a:t>
            </a:r>
          </a:p>
          <a:p>
            <a:r>
              <a:rPr lang="en-US" dirty="0"/>
              <a:t>Sadly, most leave this important choice to impulsive feelings. Little thought is </a:t>
            </a:r>
            <a:r>
              <a:rPr lang="en-US" dirty="0" smtClean="0"/>
              <a:t>given</a:t>
            </a:r>
          </a:p>
          <a:p>
            <a:r>
              <a:rPr lang="en-US" dirty="0"/>
              <a:t>Others agonize over the decision because they aren’t certain what they should be looking for. They want the perfect mate, and are afraid they might make a </a:t>
            </a:r>
            <a:r>
              <a:rPr lang="en-US" dirty="0" smtClean="0"/>
              <a:t>mistake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0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reality is ...</a:t>
            </a:r>
          </a:p>
          <a:p>
            <a:pPr marL="0" indent="0">
              <a:buNone/>
            </a:pPr>
            <a:r>
              <a:rPr lang="en-US" dirty="0" smtClean="0"/>
              <a:t>     1. </a:t>
            </a:r>
            <a:r>
              <a:rPr lang="en-US" dirty="0"/>
              <a:t>Feelings can be manipulated, they are rarely </a:t>
            </a:r>
            <a:r>
              <a:rPr lang="en-US" dirty="0" smtClean="0"/>
              <a:t>		stable, and </a:t>
            </a:r>
            <a:r>
              <a:rPr lang="en-US" dirty="0"/>
              <a:t>they do change. Feelings are a </a:t>
            </a:r>
            <a:r>
              <a:rPr lang="en-US" dirty="0" smtClean="0"/>
              <a:t>	miserable guide </a:t>
            </a:r>
            <a:r>
              <a:rPr lang="en-US" dirty="0"/>
              <a:t>for decisions - Proverbs 28:26</a:t>
            </a:r>
          </a:p>
          <a:p>
            <a:pPr marL="0" indent="0">
              <a:buNone/>
            </a:pPr>
            <a:r>
              <a:rPr lang="en-US" dirty="0" smtClean="0"/>
              <a:t>     2. </a:t>
            </a:r>
            <a:r>
              <a:rPr lang="en-US" dirty="0"/>
              <a:t>No one is perfect. We all have flaws.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Romans 3:23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/>
              <a:t>it doesn’t mean there is no criteria to </a:t>
            </a:r>
            <a:r>
              <a:rPr lang="en-US" dirty="0" smtClean="0"/>
              <a:t>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4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want to present some things you ought to think about before selecting someone for your spouse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think </a:t>
            </a:r>
            <a:r>
              <a:rPr lang="en-US" dirty="0"/>
              <a:t>also what kind of partner you are setting yourself out to 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2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9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</a:t>
            </a:r>
            <a:r>
              <a:rPr lang="en-US" sz="6000" dirty="0" smtClean="0"/>
              <a:t>Spiritual </a:t>
            </a:r>
            <a:r>
              <a:rPr lang="en-US" sz="6000" dirty="0"/>
              <a:t>Qualities</a:t>
            </a:r>
          </a:p>
        </p:txBody>
      </p:sp>
    </p:spTree>
    <p:extLst>
      <p:ext uri="{BB962C8B-B14F-4D97-AF65-F5344CB8AC3E}">
        <p14:creationId xmlns:p14="http://schemas.microsoft.com/office/powerpoint/2010/main" val="3103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 – 1 Cor. 13:6-7, Ps. 5:9, Proverbs 			  13:11, 31:11</a:t>
            </a:r>
          </a:p>
          <a:p>
            <a:r>
              <a:rPr lang="en-US" dirty="0" smtClean="0"/>
              <a:t>Trustworthy – Matt. 7:16-20, </a:t>
            </a:r>
            <a:r>
              <a:rPr lang="en-US" dirty="0"/>
              <a:t>M</a:t>
            </a:r>
            <a:r>
              <a:rPr lang="en-US" dirty="0" smtClean="0"/>
              <a:t>alachi 2:14 		                   Proverbs 2:16-19</a:t>
            </a:r>
          </a:p>
          <a:p>
            <a:r>
              <a:rPr lang="en-US" dirty="0" smtClean="0"/>
              <a:t>Forgiving – Matt. 6:15, 1 </a:t>
            </a:r>
            <a:r>
              <a:rPr lang="en-US" dirty="0" err="1" smtClean="0"/>
              <a:t>Cor</a:t>
            </a:r>
            <a:r>
              <a:rPr lang="en-US" dirty="0" smtClean="0"/>
              <a:t> 13:5</a:t>
            </a:r>
          </a:p>
          <a:p>
            <a:r>
              <a:rPr lang="en-US" dirty="0" smtClean="0"/>
              <a:t>Humble</a:t>
            </a:r>
            <a:r>
              <a:rPr lang="en-US" sz="2400" dirty="0" smtClean="0"/>
              <a:t>(accepts correction)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- </a:t>
            </a:r>
            <a:r>
              <a:rPr lang="en-US" dirty="0" smtClean="0"/>
              <a:t>Proverbs 12:1, 13:18, 11:2, 13:10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5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 – Eph. 5:28-30</a:t>
            </a:r>
            <a:r>
              <a:rPr lang="en-US" dirty="0" smtClean="0"/>
              <a:t>, Proverbs </a:t>
            </a:r>
            <a:r>
              <a:rPr lang="en-US" dirty="0" smtClean="0"/>
              <a:t>31:25</a:t>
            </a:r>
          </a:p>
          <a:p>
            <a:r>
              <a:rPr lang="en-US" dirty="0" smtClean="0"/>
              <a:t>Discretion(</a:t>
            </a:r>
            <a:r>
              <a:rPr lang="en-US" sz="2400" dirty="0" smtClean="0"/>
              <a:t>good judgment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   - Proverbs 21:5, 29:20, 31:16, 19:11</a:t>
            </a:r>
          </a:p>
          <a:p>
            <a:r>
              <a:rPr lang="en-US" dirty="0" smtClean="0"/>
              <a:t>Patient – Rom. 2:7, 1 Cor. 13:4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6000" dirty="0" smtClean="0"/>
              <a:t>Actions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3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956</TotalTime>
  <Words>408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PowerPoint Presentation</vt:lpstr>
      <vt:lpstr>Choosing a Good Mate                1 peter 3:1-7                                Gen 2:24</vt:lpstr>
      <vt:lpstr>Introduction</vt:lpstr>
      <vt:lpstr>PowerPoint Presentation</vt:lpstr>
      <vt:lpstr>PowerPoint Presentation</vt:lpstr>
      <vt:lpstr>PowerPoint Presentation</vt:lpstr>
      <vt:lpstr>Spiritual Qualities</vt:lpstr>
      <vt:lpstr>Spiritual Qualities</vt:lpstr>
      <vt:lpstr>PowerPoint Presentation</vt:lpstr>
      <vt:lpstr>Actions</vt:lpstr>
      <vt:lpstr>PowerPoint Presentation</vt:lpstr>
      <vt:lpstr>Behavior </vt:lpstr>
      <vt:lpstr>behavior</vt:lpstr>
      <vt:lpstr>What a woman should look for</vt:lpstr>
      <vt:lpstr>What a Man should look for</vt:lpstr>
      <vt:lpstr>.     A Christian usually makes the best mate</vt:lpstr>
      <vt:lpstr>PowerPoint Presentation</vt:lpstr>
    </vt:vector>
  </TitlesOfParts>
  <Company>National Oilwell Varco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Good Mate                1 peter 3:1-7</dc:title>
  <dc:creator>Chiasson, Brandon H</dc:creator>
  <cp:lastModifiedBy>Chiasson, Brandon H</cp:lastModifiedBy>
  <cp:revision>37</cp:revision>
  <dcterms:created xsi:type="dcterms:W3CDTF">2014-05-21T20:59:06Z</dcterms:created>
  <dcterms:modified xsi:type="dcterms:W3CDTF">2014-05-25T20:19:43Z</dcterms:modified>
</cp:coreProperties>
</file>