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24" d="100"/>
          <a:sy n="124" d="100"/>
        </p:scale>
        <p:origin x="1368" y="-327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D9F50-4667-45A6-A873-989B7F9FE0A3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7FBF0F-7CAF-414F-B7FA-6CBDF7C34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31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1 Corinthians 1:10-13; Ephesians 4:4 (one body – church)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FBF0F-7CAF-414F-B7FA-6CBDF7C34C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50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Prophecy of the kingdom.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Isaiah 2:2-4 (mountain – Gov’t of the Lord’s church); Daniel 2:31-35, 44 (mountain – church)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Not Yet Established.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Matthew 3:1-2; 4:17; 10:7 (kingdom at hand); Matthew 6:10 (your kingdom come); Matthew 16:13-19 (I will – build My church/give you keys of kingdom)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Hasn’t happened yet!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Established.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Mark 9:1 (There were some that would be alive.) Present with power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Acts 1:4-8 (not yet come; haven’t received power)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Acts 2:1-4, 14-21 (these are the last days; kingdom come with power; church established – first century in Jerusalem)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None of the denominations were established at this time.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FBF0F-7CAF-414F-B7FA-6CBDF7C34C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07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called out.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Church – </a:t>
            </a:r>
            <a:r>
              <a:rPr lang="en-US" i="1" dirty="0" err="1"/>
              <a:t>ekklēsia</a:t>
            </a:r>
            <a:r>
              <a:rPr lang="en-US" i="1" dirty="0"/>
              <a:t> </a:t>
            </a:r>
            <a:r>
              <a:rPr lang="en-US" dirty="0"/>
              <a:t>– a calling out.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2 Thessalonians 2:13-14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To be saved! – Acts 2:21, 36-39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Those who are saved.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Acts 2:40-47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V. 40 – </a:t>
            </a:r>
            <a:r>
              <a:rPr lang="en-US" i="1" dirty="0"/>
              <a:t>“be saved”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V. 41 – </a:t>
            </a:r>
            <a:r>
              <a:rPr lang="en-US" i="1" dirty="0"/>
              <a:t>“baptized…added to them”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V. 47 – “</a:t>
            </a:r>
            <a:r>
              <a:rPr lang="en-US" i="1" dirty="0"/>
              <a:t>added to the church…those…being saved”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church is made up of those who have been baptized for the remission of their sins! (cf. Matthew 28:18-19 – making disciples – baptizing them!)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Members of the church are called CHRISTIANS – Acts 11:25-26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Not Catholics, Baptists, Presbyterians, Lutherans,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FBF0F-7CAF-414F-B7FA-6CBDF7C34C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Christ is the head of the church.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Ephesians 1:22-23; 5:22-24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standard He gave us is His word.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2 Timothy 3:16-17; 2 Peter 1:19-21 (this is God’s instruction); 1 Thessalonians 2:13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We must abide by it!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Colossians 3:17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word tells us to be of the same mind! No divisions! – 1 Corinthians 1:10-13; Philippians 3:16; Romans 15:5-6</a:t>
            </a:r>
          </a:p>
          <a:p>
            <a:r>
              <a:rPr lang="en-US" b="1" dirty="0"/>
              <a:t>Conclusion</a:t>
            </a:r>
            <a:r>
              <a:rPr lang="en-US" dirty="0"/>
              <a:t> – Denominationalism is a human concept that completely contradicts biblical doctrine.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FBF0F-7CAF-414F-B7FA-6CBDF7C34C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72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E48F5-D34F-4B87-93A4-7775C2EF4B79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8011-3E31-4742-A486-FD09EF46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7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E48F5-D34F-4B87-93A4-7775C2EF4B79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8011-3E31-4742-A486-FD09EF46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7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E48F5-D34F-4B87-93A4-7775C2EF4B79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8011-3E31-4742-A486-FD09EF46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4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E48F5-D34F-4B87-93A4-7775C2EF4B79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8011-3E31-4742-A486-FD09EF46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0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E48F5-D34F-4B87-93A4-7775C2EF4B79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8011-3E31-4742-A486-FD09EF46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4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E48F5-D34F-4B87-93A4-7775C2EF4B79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8011-3E31-4742-A486-FD09EF46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E48F5-D34F-4B87-93A4-7775C2EF4B79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8011-3E31-4742-A486-FD09EF46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5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E48F5-D34F-4B87-93A4-7775C2EF4B79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8011-3E31-4742-A486-FD09EF46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5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E48F5-D34F-4B87-93A4-7775C2EF4B79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8011-3E31-4742-A486-FD09EF46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E48F5-D34F-4B87-93A4-7775C2EF4B79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8011-3E31-4742-A486-FD09EF46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1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E48F5-D34F-4B87-93A4-7775C2EF4B79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8011-3E31-4742-A486-FD09EF46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2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48F5-D34F-4B87-93A4-7775C2EF4B79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38011-3E31-4742-A486-FD09EF46C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9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46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538"/>
            <a:ext cx="7772400" cy="2387600"/>
          </a:xfrm>
        </p:spPr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Denominationalism Isn’t Biblical</a:t>
            </a:r>
            <a:endParaRPr lang="en-US" dirty="0">
              <a:latin typeface="Elephant" panose="0202090409050502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982" y="2428138"/>
            <a:ext cx="5884035" cy="4045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20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Elephant" panose="02020904090505020303" pitchFamily="18" charset="0"/>
              </a:rPr>
              <a:t>Church Established?</a:t>
            </a:r>
            <a:endParaRPr lang="en-US" sz="5400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2669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 smtClean="0"/>
              <a:t>Kingdom Prophecy</a:t>
            </a:r>
            <a:endParaRPr lang="en-US" sz="3600" b="1" dirty="0"/>
          </a:p>
          <a:p>
            <a:pPr lvl="0"/>
            <a:r>
              <a:rPr lang="en-US" dirty="0"/>
              <a:t>Isaiah </a:t>
            </a:r>
            <a:r>
              <a:rPr lang="en-US" dirty="0" smtClean="0"/>
              <a:t>2:2-4; </a:t>
            </a:r>
            <a:r>
              <a:rPr lang="en-US" dirty="0"/>
              <a:t>Daniel 2:31-35, </a:t>
            </a:r>
            <a:r>
              <a:rPr lang="en-US" dirty="0" smtClean="0"/>
              <a:t>44</a:t>
            </a:r>
            <a:endParaRPr lang="en-US" dirty="0"/>
          </a:p>
          <a:p>
            <a:pPr marL="0" lvl="0" indent="0">
              <a:buNone/>
            </a:pPr>
            <a:r>
              <a:rPr lang="en-US" sz="3600" b="1" dirty="0"/>
              <a:t>Not </a:t>
            </a:r>
            <a:r>
              <a:rPr lang="en-US" sz="3600" b="1" dirty="0" smtClean="0"/>
              <a:t>Established</a:t>
            </a:r>
            <a:r>
              <a:rPr lang="en-US" sz="3600" b="1" dirty="0"/>
              <a:t>.</a:t>
            </a:r>
          </a:p>
          <a:p>
            <a:pPr lvl="0"/>
            <a:r>
              <a:rPr lang="en-US" dirty="0" smtClean="0"/>
              <a:t>Matthew </a:t>
            </a:r>
            <a:r>
              <a:rPr lang="en-US" dirty="0"/>
              <a:t>3:1-2; 4:17; </a:t>
            </a:r>
            <a:r>
              <a:rPr lang="en-US" dirty="0" smtClean="0"/>
              <a:t>10:7; 6:10; 16:13-19</a:t>
            </a:r>
            <a:endParaRPr lang="en-US" dirty="0"/>
          </a:p>
          <a:p>
            <a:pPr marL="0" lvl="0" indent="0">
              <a:buNone/>
            </a:pPr>
            <a:r>
              <a:rPr lang="en-US" sz="3600" b="1" dirty="0"/>
              <a:t>Established.</a:t>
            </a:r>
          </a:p>
          <a:p>
            <a:pPr lvl="0"/>
            <a:r>
              <a:rPr lang="en-US" dirty="0"/>
              <a:t>Mark 9:1 </a:t>
            </a:r>
            <a:endParaRPr lang="en-US" dirty="0" smtClean="0"/>
          </a:p>
          <a:p>
            <a:pPr lvl="0"/>
            <a:r>
              <a:rPr lang="en-US" dirty="0" smtClean="0"/>
              <a:t>Acts 1:4-8 </a:t>
            </a:r>
          </a:p>
          <a:p>
            <a:pPr lvl="0"/>
            <a:r>
              <a:rPr lang="en-US" dirty="0" smtClean="0"/>
              <a:t>Acts </a:t>
            </a:r>
            <a:r>
              <a:rPr lang="en-US" dirty="0"/>
              <a:t>2:1-4, </a:t>
            </a:r>
            <a:r>
              <a:rPr lang="en-US" dirty="0" smtClean="0"/>
              <a:t>14-21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545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Elephant" panose="02020904090505020303" pitchFamily="18" charset="0"/>
              </a:rPr>
              <a:t>Who is the church?</a:t>
            </a:r>
            <a:endParaRPr lang="en-US" sz="5400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5327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sz="3900" b="1" dirty="0"/>
              <a:t>The called out.</a:t>
            </a:r>
          </a:p>
          <a:p>
            <a:pPr lvl="0"/>
            <a:r>
              <a:rPr lang="en-US" sz="3300" dirty="0"/>
              <a:t>Church – </a:t>
            </a:r>
            <a:r>
              <a:rPr lang="en-US" sz="3300" i="1" dirty="0" err="1"/>
              <a:t>ekklēsia</a:t>
            </a:r>
            <a:r>
              <a:rPr lang="en-US" sz="3300" i="1" dirty="0"/>
              <a:t> </a:t>
            </a:r>
            <a:r>
              <a:rPr lang="en-US" sz="3300" dirty="0"/>
              <a:t>– a calling out.</a:t>
            </a:r>
          </a:p>
          <a:p>
            <a:pPr lvl="1"/>
            <a:r>
              <a:rPr lang="en-US" sz="2800" dirty="0" smtClean="0"/>
              <a:t>2 Thessalonians 2:13-14</a:t>
            </a:r>
          </a:p>
          <a:p>
            <a:pPr lvl="1"/>
            <a:r>
              <a:rPr lang="en-US" sz="2800" dirty="0" smtClean="0"/>
              <a:t>To </a:t>
            </a:r>
            <a:r>
              <a:rPr lang="en-US" sz="2800" dirty="0"/>
              <a:t>be saved! – Acts 2:21, </a:t>
            </a:r>
            <a:r>
              <a:rPr lang="en-US" sz="2800" dirty="0" smtClean="0"/>
              <a:t>36-39</a:t>
            </a:r>
            <a:endParaRPr lang="en-US" sz="2800" dirty="0"/>
          </a:p>
          <a:p>
            <a:pPr marL="0" lvl="0" indent="0">
              <a:buNone/>
            </a:pPr>
            <a:r>
              <a:rPr lang="en-US" sz="3900" b="1" dirty="0"/>
              <a:t>Those who are saved.</a:t>
            </a:r>
          </a:p>
          <a:p>
            <a:pPr lvl="0"/>
            <a:r>
              <a:rPr lang="en-US" sz="3300" dirty="0"/>
              <a:t>Acts 2:40-47</a:t>
            </a:r>
          </a:p>
          <a:p>
            <a:pPr lvl="1"/>
            <a:r>
              <a:rPr lang="en-US" sz="2800" dirty="0"/>
              <a:t>V. 40 – </a:t>
            </a:r>
            <a:r>
              <a:rPr lang="en-US" sz="2800" i="1" dirty="0"/>
              <a:t>“be saved”</a:t>
            </a:r>
            <a:endParaRPr lang="en-US" sz="2800" dirty="0"/>
          </a:p>
          <a:p>
            <a:pPr lvl="1"/>
            <a:r>
              <a:rPr lang="en-US" sz="2800" dirty="0"/>
              <a:t>V. 41 – </a:t>
            </a:r>
            <a:r>
              <a:rPr lang="en-US" sz="2800" i="1" dirty="0"/>
              <a:t>“baptized…added to them”</a:t>
            </a:r>
            <a:endParaRPr lang="en-US" sz="2800" dirty="0"/>
          </a:p>
          <a:p>
            <a:pPr lvl="1"/>
            <a:r>
              <a:rPr lang="en-US" sz="2800" dirty="0"/>
              <a:t>V. 47 – “</a:t>
            </a:r>
            <a:r>
              <a:rPr lang="en-US" sz="2800" i="1" dirty="0"/>
              <a:t>added to the church…those…being saved”</a:t>
            </a:r>
            <a:endParaRPr lang="en-US" sz="2800" dirty="0"/>
          </a:p>
          <a:p>
            <a:pPr lvl="0"/>
            <a:r>
              <a:rPr lang="en-US" sz="3300" dirty="0" smtClean="0"/>
              <a:t>Matthew 28:18-19</a:t>
            </a:r>
            <a:endParaRPr lang="en-US" sz="3300" dirty="0"/>
          </a:p>
          <a:p>
            <a:pPr lvl="0"/>
            <a:r>
              <a:rPr lang="en-US" sz="3300" dirty="0" smtClean="0"/>
              <a:t>CHRISTIANS </a:t>
            </a:r>
            <a:r>
              <a:rPr lang="en-US" sz="3300" dirty="0"/>
              <a:t>– Acts 11:25-26</a:t>
            </a:r>
          </a:p>
          <a:p>
            <a:pPr lvl="1"/>
            <a:r>
              <a:rPr lang="en-US" sz="2800" dirty="0"/>
              <a:t>Not Catholics, Baptists, Presbyterians, Lutherans, etc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415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Elephant" panose="02020904090505020303" pitchFamily="18" charset="0"/>
              </a:rPr>
              <a:t>What is the standard?</a:t>
            </a:r>
            <a:endParaRPr lang="en-US" sz="5400" dirty="0">
              <a:latin typeface="Elephant" panose="0202090409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0699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/>
              <a:t>Christ </a:t>
            </a:r>
            <a:r>
              <a:rPr lang="en-US" sz="3600" b="1" dirty="0"/>
              <a:t>=</a:t>
            </a:r>
            <a:r>
              <a:rPr lang="en-US" sz="3600" b="1" dirty="0" smtClean="0"/>
              <a:t> Head</a:t>
            </a:r>
            <a:endParaRPr lang="en-US" sz="3600" b="1" dirty="0"/>
          </a:p>
          <a:p>
            <a:pPr lvl="0"/>
            <a:r>
              <a:rPr lang="en-US" sz="3200" dirty="0"/>
              <a:t>Ephesians 1:22-23; 5:22-24</a:t>
            </a:r>
          </a:p>
          <a:p>
            <a:pPr marL="0" lvl="0" indent="0">
              <a:buNone/>
            </a:pPr>
            <a:r>
              <a:rPr lang="en-US" sz="3600" b="1" dirty="0" smtClean="0"/>
              <a:t>Standard = </a:t>
            </a:r>
            <a:r>
              <a:rPr lang="en-US" sz="3600" b="1" dirty="0"/>
              <a:t>His word.</a:t>
            </a:r>
          </a:p>
          <a:p>
            <a:pPr lvl="0"/>
            <a:r>
              <a:rPr lang="en-US" sz="3200" dirty="0"/>
              <a:t>2 </a:t>
            </a:r>
            <a:r>
              <a:rPr lang="en-US" sz="3200" dirty="0" smtClean="0"/>
              <a:t>Tim. </a:t>
            </a:r>
            <a:r>
              <a:rPr lang="en-US" sz="3200" dirty="0"/>
              <a:t>3:16-17; 2 Peter </a:t>
            </a:r>
            <a:r>
              <a:rPr lang="en-US" sz="3200" dirty="0" smtClean="0"/>
              <a:t>1:19-21; </a:t>
            </a:r>
            <a:r>
              <a:rPr lang="en-US" sz="3200" dirty="0"/>
              <a:t>1 </a:t>
            </a:r>
            <a:r>
              <a:rPr lang="en-US" sz="3200" dirty="0" err="1" smtClean="0"/>
              <a:t>Thes</a:t>
            </a:r>
            <a:r>
              <a:rPr lang="en-US" sz="3200" dirty="0" smtClean="0"/>
              <a:t>. </a:t>
            </a:r>
            <a:r>
              <a:rPr lang="en-US" sz="3200" dirty="0"/>
              <a:t>2:13</a:t>
            </a:r>
          </a:p>
          <a:p>
            <a:pPr marL="0" lvl="0" indent="0">
              <a:buNone/>
            </a:pPr>
            <a:r>
              <a:rPr lang="en-US" sz="3600" b="1" dirty="0"/>
              <a:t>We must abide by it!</a:t>
            </a:r>
          </a:p>
          <a:p>
            <a:pPr lvl="0"/>
            <a:r>
              <a:rPr lang="en-US" sz="3200" dirty="0"/>
              <a:t>Colossians 3:17</a:t>
            </a:r>
          </a:p>
          <a:p>
            <a:pPr lvl="0"/>
            <a:r>
              <a:rPr lang="en-US" sz="3200" dirty="0" smtClean="0"/>
              <a:t>1 Cor. </a:t>
            </a:r>
            <a:r>
              <a:rPr lang="en-US" sz="3200" dirty="0"/>
              <a:t>1:10-13; </a:t>
            </a:r>
            <a:r>
              <a:rPr lang="en-US" sz="3200" dirty="0" smtClean="0"/>
              <a:t>Phil. </a:t>
            </a:r>
            <a:r>
              <a:rPr lang="en-US" sz="3200" dirty="0"/>
              <a:t>3:16; Romans 15:5-6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304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507</Words>
  <Application>Microsoft Office PowerPoint</Application>
  <PresentationFormat>On-screen Show (4:3)</PresentationFormat>
  <Paragraphs>66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Elephant</vt:lpstr>
      <vt:lpstr>Wingdings</vt:lpstr>
      <vt:lpstr>Office Theme</vt:lpstr>
      <vt:lpstr>PowerPoint Presentation</vt:lpstr>
      <vt:lpstr>Denominationalism Isn’t Biblical</vt:lpstr>
      <vt:lpstr>Church Established?</vt:lpstr>
      <vt:lpstr>Who is the church?</vt:lpstr>
      <vt:lpstr>What is the standard?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Denominationalism Isn’t Biblical</dc:title>
  <dc:creator>Jeremiah Cox</dc:creator>
  <cp:lastModifiedBy>Jeremiah Cox</cp:lastModifiedBy>
  <cp:revision>14</cp:revision>
  <dcterms:created xsi:type="dcterms:W3CDTF">2014-05-30T19:21:08Z</dcterms:created>
  <dcterms:modified xsi:type="dcterms:W3CDTF">2014-06-01T21:54:08Z</dcterms:modified>
</cp:coreProperties>
</file>