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D2CE3-B12E-4ADB-9C7E-36DDF5763EB6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D526-EB9B-4464-9BE0-657C4F136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Hope of heaven. </a:t>
            </a:r>
          </a:p>
          <a:p>
            <a:r>
              <a:rPr lang="en-US" i="1" dirty="0"/>
              <a:t>“inheritance…reserved in heaven for you” (v. 4)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Eternal Glory after suffering.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Romans 8:16-18; Colossians 3:4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Rest with the savior after a life of work.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Philippians 1:19-26; Hebrews 4:6-10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Change from corruption to incorruption.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Philippians 3:20-21; 1 Corinthians 15:50-57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”victory through Christ”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D526-EB9B-4464-9BE0-657C4F136B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3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Hope is possible through Christ. </a:t>
            </a:r>
          </a:p>
          <a:p>
            <a:r>
              <a:rPr lang="en-US" i="1" dirty="0"/>
              <a:t>“through the resurrection of Jesus Christ” (v. 3)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 overcame death, we can too.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Corinthians 15:19-22; 1 Peter 1:18-21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Hope is living. </a:t>
            </a:r>
          </a:p>
          <a:p>
            <a:r>
              <a:rPr lang="en-US" i="1" dirty="0"/>
              <a:t>“begotten us again to a </a:t>
            </a:r>
            <a:r>
              <a:rPr lang="en-US" b="1" i="1" dirty="0"/>
              <a:t>living</a:t>
            </a:r>
            <a:r>
              <a:rPr lang="en-US" i="1" dirty="0"/>
              <a:t> hope” (v. 3)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Living – active. (This hope is one of constant longing and earnest desire.)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Romans 8:24-25; Hebrews 11:1, 6 (all in </a:t>
            </a:r>
            <a:r>
              <a:rPr lang="en-US" dirty="0" err="1"/>
              <a:t>ch.</a:t>
            </a:r>
            <a:r>
              <a:rPr lang="en-US" dirty="0"/>
              <a:t> 11 had hope for something. They knew (had confidence) they would get it because they had faith. Their faith was a working faith.); </a:t>
            </a:r>
            <a:r>
              <a:rPr lang="en-US" i="1" dirty="0"/>
              <a:t>“who are kept by the power of God through faith for salvation” – 1 Peter 1:5</a:t>
            </a:r>
            <a:r>
              <a:rPr lang="en-US" dirty="0"/>
              <a:t>; 12:1-2; Philippians 3:12-14 (we can’t grow idle)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D526-EB9B-4464-9BE0-657C4F136B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7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are begotten to this hope. </a:t>
            </a:r>
          </a:p>
          <a:p>
            <a:r>
              <a:rPr lang="en-US" i="1" dirty="0"/>
              <a:t>“</a:t>
            </a:r>
            <a:r>
              <a:rPr lang="en-US" b="1" i="1" dirty="0"/>
              <a:t>begotten</a:t>
            </a:r>
            <a:r>
              <a:rPr lang="en-US" i="1" dirty="0"/>
              <a:t> us again to a living hope” (v. 3)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Begotten (NASV – </a:t>
            </a:r>
            <a:r>
              <a:rPr lang="en-US" i="1" dirty="0"/>
              <a:t>“born again”</a:t>
            </a:r>
            <a:r>
              <a:rPr lang="en-US" dirty="0"/>
              <a:t>) (Matthew 1 – Abraham begot Isaac, etc.)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You have to be begotten by God. You have to be a son of God. How?!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John 3:3-5; Galatians 3:26-29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Conclusion</a:t>
            </a:r>
            <a:endParaRPr lang="en-US" sz="105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Hope is what keeps us going.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have a hope of eternity with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only ones that have this hope are those begotten by Him.</a:t>
            </a:r>
          </a:p>
          <a:p>
            <a:pPr algn="ctr"/>
            <a:r>
              <a:rPr lang="en-US" b="1" i="1" dirty="0"/>
              <a:t>Do you have hope?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D526-EB9B-4464-9BE0-657C4F136B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9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9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6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9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6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2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7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6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2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D4C-7C90-4E71-BF9A-88464068FE77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3FA3-0F86-45C4-8657-90B9EA51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Living Hope</a:t>
            </a:r>
            <a:endParaRPr lang="en-US" sz="9600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1 Peter 1:3-5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8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Hope of Heaven</a:t>
            </a:r>
            <a:endParaRPr lang="en-US" sz="6600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5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“inheritance…reserved in heaven for you” (v. 4)</a:t>
            </a:r>
            <a:endParaRPr lang="en-US" sz="30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900" dirty="0" smtClean="0">
                <a:solidFill>
                  <a:schemeClr val="bg1"/>
                </a:solidFill>
              </a:rPr>
              <a:t>A. Eternal </a:t>
            </a:r>
            <a:r>
              <a:rPr lang="en-US" sz="3900" dirty="0">
                <a:solidFill>
                  <a:schemeClr val="bg1"/>
                </a:solidFill>
              </a:rPr>
              <a:t>Glory after suffering. 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Romans 8:16-18; Colossians 3:4</a:t>
            </a:r>
          </a:p>
          <a:p>
            <a:pPr marL="0" lvl="0" indent="0">
              <a:buNone/>
            </a:pPr>
            <a:r>
              <a:rPr lang="en-US" sz="3900" dirty="0" smtClean="0">
                <a:solidFill>
                  <a:schemeClr val="bg1"/>
                </a:solidFill>
              </a:rPr>
              <a:t>B. Rest </a:t>
            </a:r>
            <a:r>
              <a:rPr lang="en-US" sz="3900" dirty="0">
                <a:solidFill>
                  <a:schemeClr val="bg1"/>
                </a:solidFill>
              </a:rPr>
              <a:t>after a life of work.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Philippians 1:19-26; Hebrews 4:6-10</a:t>
            </a:r>
          </a:p>
          <a:p>
            <a:pPr marL="0" lvl="0" indent="0">
              <a:buNone/>
            </a:pPr>
            <a:r>
              <a:rPr lang="en-US" sz="3900" dirty="0" smtClean="0">
                <a:solidFill>
                  <a:schemeClr val="bg1"/>
                </a:solidFill>
              </a:rPr>
              <a:t>C. </a:t>
            </a:r>
            <a:r>
              <a:rPr lang="en-US" sz="3900" dirty="0">
                <a:solidFill>
                  <a:schemeClr val="bg1"/>
                </a:solidFill>
              </a:rPr>
              <a:t>C</a:t>
            </a:r>
            <a:r>
              <a:rPr lang="en-US" sz="3900" dirty="0" smtClean="0">
                <a:solidFill>
                  <a:schemeClr val="bg1"/>
                </a:solidFill>
              </a:rPr>
              <a:t>orruption </a:t>
            </a:r>
            <a:r>
              <a:rPr lang="en-US" sz="3900" dirty="0">
                <a:solidFill>
                  <a:schemeClr val="bg1"/>
                </a:solidFill>
              </a:rPr>
              <a:t>to incorruption.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Philippians 3:20-21; 1 Corinthians </a:t>
            </a:r>
            <a:r>
              <a:rPr lang="en-US" sz="3200" dirty="0" smtClean="0">
                <a:solidFill>
                  <a:schemeClr val="bg1"/>
                </a:solidFill>
              </a:rPr>
              <a:t>15:50-57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1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Hope is…</a:t>
            </a:r>
            <a:endParaRPr lang="en-US" sz="6600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900" dirty="0" smtClean="0">
                <a:solidFill>
                  <a:schemeClr val="bg1"/>
                </a:solidFill>
              </a:rPr>
              <a:t>A. …possible </a:t>
            </a:r>
            <a:r>
              <a:rPr lang="en-US" sz="3900" dirty="0">
                <a:solidFill>
                  <a:schemeClr val="bg1"/>
                </a:solidFill>
              </a:rPr>
              <a:t>through Christ. </a:t>
            </a:r>
          </a:p>
          <a:p>
            <a:pPr mar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“through the resurrection of Jesus Christ” (v. 3</a:t>
            </a:r>
            <a:r>
              <a:rPr lang="en-US" sz="3000" i="1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1 Corinthians 15:19-22; 1 Peter 1:18-21</a:t>
            </a:r>
          </a:p>
          <a:p>
            <a:pPr marL="0" lvl="0" indent="0">
              <a:buNone/>
            </a:pPr>
            <a:r>
              <a:rPr lang="en-US" sz="3900" dirty="0" smtClean="0">
                <a:solidFill>
                  <a:schemeClr val="bg1"/>
                </a:solidFill>
              </a:rPr>
              <a:t>B. …living</a:t>
            </a:r>
            <a:r>
              <a:rPr lang="en-US" sz="3900" dirty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“begotten us again to a </a:t>
            </a:r>
            <a:r>
              <a:rPr lang="en-US" sz="3000" b="1" i="1" dirty="0">
                <a:solidFill>
                  <a:schemeClr val="bg1"/>
                </a:solidFill>
              </a:rPr>
              <a:t>living</a:t>
            </a:r>
            <a:r>
              <a:rPr lang="en-US" sz="3000" i="1" dirty="0">
                <a:solidFill>
                  <a:schemeClr val="bg1"/>
                </a:solidFill>
              </a:rPr>
              <a:t> hope” (v. 3</a:t>
            </a:r>
            <a:r>
              <a:rPr lang="en-US" sz="3000" i="1" dirty="0" smtClean="0">
                <a:solidFill>
                  <a:schemeClr val="bg1"/>
                </a:solidFill>
              </a:rPr>
              <a:t>)</a:t>
            </a:r>
            <a:endParaRPr lang="en-US" sz="30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Romans 8:24-25; Hebrews 11:1, </a:t>
            </a:r>
            <a:r>
              <a:rPr lang="en-US" sz="3200" dirty="0" smtClean="0">
                <a:solidFill>
                  <a:schemeClr val="bg1"/>
                </a:solidFill>
              </a:rPr>
              <a:t>6; 12:1-2</a:t>
            </a:r>
            <a:r>
              <a:rPr lang="en-US" sz="3200" dirty="0">
                <a:solidFill>
                  <a:schemeClr val="bg1"/>
                </a:solidFill>
              </a:rPr>
              <a:t>; Philippians </a:t>
            </a:r>
            <a:r>
              <a:rPr lang="en-US" sz="3200" dirty="0" smtClean="0">
                <a:solidFill>
                  <a:schemeClr val="bg1"/>
                </a:solidFill>
              </a:rPr>
              <a:t>3:12-14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6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Do you have hope?</a:t>
            </a:r>
            <a:endParaRPr lang="en-US" sz="6600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i="1" dirty="0" smtClean="0">
                <a:solidFill>
                  <a:schemeClr val="bg1"/>
                </a:solidFill>
              </a:rPr>
              <a:t>“</a:t>
            </a:r>
            <a:r>
              <a:rPr lang="en-US" sz="3000" b="1" i="1" dirty="0">
                <a:solidFill>
                  <a:schemeClr val="bg1"/>
                </a:solidFill>
              </a:rPr>
              <a:t>begotten</a:t>
            </a:r>
            <a:r>
              <a:rPr lang="en-US" sz="3000" i="1" dirty="0">
                <a:solidFill>
                  <a:schemeClr val="bg1"/>
                </a:solidFill>
              </a:rPr>
              <a:t> us again to a living hope” (v. 3)</a:t>
            </a:r>
            <a:endParaRPr lang="en-US" sz="3000" dirty="0">
              <a:solidFill>
                <a:schemeClr val="bg1"/>
              </a:solidFill>
            </a:endParaRPr>
          </a:p>
          <a:p>
            <a:pPr lvl="0"/>
            <a:r>
              <a:rPr lang="en-US" sz="3900" dirty="0">
                <a:solidFill>
                  <a:schemeClr val="bg1"/>
                </a:solidFill>
              </a:rPr>
              <a:t>Begotten (NASV – </a:t>
            </a:r>
            <a:r>
              <a:rPr lang="en-US" sz="3900" i="1" dirty="0">
                <a:solidFill>
                  <a:schemeClr val="bg1"/>
                </a:solidFill>
              </a:rPr>
              <a:t>“born again</a:t>
            </a:r>
            <a:r>
              <a:rPr lang="en-US" sz="3900" i="1" dirty="0" smtClean="0">
                <a:solidFill>
                  <a:schemeClr val="bg1"/>
                </a:solidFill>
              </a:rPr>
              <a:t>”</a:t>
            </a:r>
            <a:r>
              <a:rPr lang="en-US" sz="3900" dirty="0" smtClean="0">
                <a:solidFill>
                  <a:schemeClr val="bg1"/>
                </a:solidFill>
              </a:rPr>
              <a:t>)</a:t>
            </a:r>
            <a:endParaRPr lang="en-US" sz="3900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How</a:t>
            </a:r>
            <a:r>
              <a:rPr lang="en-US" sz="3200" dirty="0">
                <a:solidFill>
                  <a:schemeClr val="bg1"/>
                </a:solidFill>
              </a:rPr>
              <a:t>?!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John 3:3-5; Galatians 3:26-29</a:t>
            </a:r>
          </a:p>
          <a:p>
            <a:pPr marL="0" indent="0" algn="ctr">
              <a:buNone/>
            </a:pPr>
            <a:endParaRPr lang="en-US" sz="3600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i="1" smtClean="0">
                <a:solidFill>
                  <a:schemeClr val="bg1"/>
                </a:solidFill>
              </a:rPr>
              <a:t>Are you begotten </a:t>
            </a:r>
            <a:r>
              <a:rPr lang="en-US" sz="4000" b="1" i="1" dirty="0">
                <a:solidFill>
                  <a:schemeClr val="bg1"/>
                </a:solidFill>
              </a:rPr>
              <a:t>to hope?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6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457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Brush Script Std</vt:lpstr>
      <vt:lpstr>Calibri</vt:lpstr>
      <vt:lpstr>Calibri Light</vt:lpstr>
      <vt:lpstr>Wingdings</vt:lpstr>
      <vt:lpstr>Office Theme</vt:lpstr>
      <vt:lpstr>PowerPoint Presentation</vt:lpstr>
      <vt:lpstr>Living Hope</vt:lpstr>
      <vt:lpstr>Hope of Heaven</vt:lpstr>
      <vt:lpstr>Hope is…</vt:lpstr>
      <vt:lpstr>Do you have hope?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Hope</dc:title>
  <dc:creator>Jeremiah Cox</dc:creator>
  <cp:lastModifiedBy>Jeremiah Cox</cp:lastModifiedBy>
  <cp:revision>5</cp:revision>
  <dcterms:created xsi:type="dcterms:W3CDTF">2014-06-08T04:52:51Z</dcterms:created>
  <dcterms:modified xsi:type="dcterms:W3CDTF">2014-06-08T05:21:00Z</dcterms:modified>
</cp:coreProperties>
</file>