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5" d="100"/>
          <a:sy n="95" d="100"/>
        </p:scale>
        <p:origin x="1998" y="-10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07E44-6CC1-482D-BF46-08DDF05DAAC5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B56D-247B-4375-B432-30654E90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world’s challenge to prove yourself a man is different than God’s.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world’s view of manliness is foolish and vain.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“be strong, therefore, and prove yourself a man.”</a:t>
            </a:r>
            <a:endParaRPr lang="en-US" dirty="0"/>
          </a:p>
          <a:p>
            <a:r>
              <a:rPr lang="en-US" dirty="0"/>
              <a:t>Strong – fasten upon; withstand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Strength to lead your family.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Joshua 24:14-15; 1 Corinthians 14:34-35 (teaching wives); Ephesians 6:1-4 (teaching children); Hebrews </a:t>
            </a:r>
            <a:r>
              <a:rPr lang="en-US" dirty="0" smtClean="0"/>
              <a:t>5:12-14</a:t>
            </a:r>
            <a:r>
              <a:rPr lang="en-US" dirty="0"/>
              <a:t>; Ephesians 4:14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Strength to be a leader in the church.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Timothy 3:1-7 (qualification of elders)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These characteristics should be an aspiration for all men in the church.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Titus 2:1-2, 6-8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You are never too young to prove yourself a man. Paul told Timothy to </a:t>
            </a:r>
            <a:r>
              <a:rPr lang="en-US" i="1" dirty="0"/>
              <a:t>“let no one despise your youth” (1 Timothy 4:12)</a:t>
            </a:r>
            <a:r>
              <a:rPr lang="en-US" dirty="0"/>
              <a:t>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(v. 11-12) It takes strength to live this way in this “present age.”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67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“to walk in His ways”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aren’t wise in their own eyes.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Jeremiah 10:23; Proverbs 1:1-7; 12:1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choose the right path (God’s path).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Psalm 1; Matthew 7:13-14, 24-27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“to keep His statutes, His commandments, His judgments, and His testimonies, as it is written in the Law of Moses.”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– </a:t>
            </a:r>
            <a:r>
              <a:rPr lang="en-US" i="1" dirty="0" err="1"/>
              <a:t>shâmar</a:t>
            </a:r>
            <a:r>
              <a:rPr lang="en-US" dirty="0"/>
              <a:t> – properly to hedge about, that is, guard; take heed to.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Same word used in Joshua 1:7 </a:t>
            </a:r>
            <a:r>
              <a:rPr lang="en-US" i="1" dirty="0"/>
              <a:t>(“that you may observe”)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Do not turn from it. Be careful to observe everything. Leave nothing out, and change nothing.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make no compromise.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4:1-5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 man preaches the word regardless of what the audience wants to hear.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People will be willing to compromise the truth to relieve an itch. Men don’t give in to the urge!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Revelation 2:10 (Read context)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 man stands for the truth even when his life is a stake.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make it their aim to keep the whole law.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James 2:10-13; 1 Thessalonians 5:21-22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Joshua 1:7-8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8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Kings 2:10-12 (Kingdom firmly established)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we prove ourselves men we will prosper (if women follow the same principles they will too.).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Revelation 2:10 </a:t>
            </a:r>
            <a:r>
              <a:rPr lang="en-US" i="1" dirty="0"/>
              <a:t>(“will receive the crown of life”)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prosperity is a sure thing!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2 Peter 1:5-11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The “call and election” are the predetermined conditions of salvation. When one obeys the gospel (answers the call), God elects him.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Faith is man’s part. Faith without works is dead (James 2:26). Man must have a working faith to make his “call and election” sure!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If so, he will be supplied entrance into heaven!</a:t>
            </a:r>
          </a:p>
          <a:p>
            <a:r>
              <a:rPr lang="en-US" b="1" dirty="0"/>
              <a:t>Conclusion</a:t>
            </a:r>
            <a:endParaRPr lang="en-US" sz="105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 man of God is not the same as a man of the world.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of God prosper.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 of the world perish.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 Yourself A Man!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B56D-247B-4375-B432-30654E902D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4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1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6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CD50-C3B5-4D10-B1B3-DF746EA015CF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D678-09FE-435A-AC4C-6798D06E7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8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2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Prove Yourself A Man</a:t>
            </a:r>
            <a:endParaRPr lang="en-US" sz="9600" b="1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1 Kings 2:1-4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5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Men are Strong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0206">
              <a:alpha val="70000"/>
            </a:srgbClr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Strength </a:t>
            </a:r>
            <a:r>
              <a:rPr lang="en-US" sz="4000" dirty="0">
                <a:solidFill>
                  <a:schemeClr val="bg1"/>
                </a:solidFill>
              </a:rPr>
              <a:t>to lead your family.</a:t>
            </a: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Joshua 24:14-15; 1 Corinthians </a:t>
            </a:r>
            <a:r>
              <a:rPr lang="en-US" sz="3200" dirty="0" smtClean="0">
                <a:solidFill>
                  <a:srgbClr val="FFFF00"/>
                </a:solidFill>
              </a:rPr>
              <a:t>14:34-35;  Ephesians 6:1-4; </a:t>
            </a:r>
            <a:r>
              <a:rPr lang="en-US" sz="3200" dirty="0">
                <a:solidFill>
                  <a:srgbClr val="FFFF00"/>
                </a:solidFill>
              </a:rPr>
              <a:t>Hebrews </a:t>
            </a:r>
            <a:r>
              <a:rPr lang="en-US" sz="3200" dirty="0" smtClean="0">
                <a:solidFill>
                  <a:srgbClr val="FFFF00"/>
                </a:solidFill>
              </a:rPr>
              <a:t>5:12-14</a:t>
            </a:r>
            <a:r>
              <a:rPr lang="en-US" sz="3200" dirty="0">
                <a:solidFill>
                  <a:srgbClr val="FFFF00"/>
                </a:solidFill>
              </a:rPr>
              <a:t>; </a:t>
            </a:r>
            <a:r>
              <a:rPr lang="en-US" sz="3200" dirty="0" smtClean="0">
                <a:solidFill>
                  <a:srgbClr val="FFFF00"/>
                </a:solidFill>
              </a:rPr>
              <a:t> Ephesians </a:t>
            </a:r>
            <a:r>
              <a:rPr lang="en-US" sz="3200" dirty="0">
                <a:solidFill>
                  <a:srgbClr val="FFFF00"/>
                </a:solidFill>
              </a:rPr>
              <a:t>4:14</a:t>
            </a:r>
          </a:p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Strength to be a leader in the church.</a:t>
            </a: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1 Timothy </a:t>
            </a:r>
            <a:r>
              <a:rPr lang="en-US" sz="3200" dirty="0" smtClean="0">
                <a:solidFill>
                  <a:srgbClr val="FFFF00"/>
                </a:solidFill>
              </a:rPr>
              <a:t>3:1-7; Titus </a:t>
            </a:r>
            <a:r>
              <a:rPr lang="en-US" sz="3200" dirty="0">
                <a:solidFill>
                  <a:srgbClr val="FFFF00"/>
                </a:solidFill>
              </a:rPr>
              <a:t>2:1-2, </a:t>
            </a:r>
            <a:r>
              <a:rPr lang="en-US" sz="3200" dirty="0" smtClean="0">
                <a:solidFill>
                  <a:srgbClr val="FFFF00"/>
                </a:solidFill>
              </a:rPr>
              <a:t>6-8</a:t>
            </a:r>
            <a:endParaRPr lang="en-US" sz="3200" dirty="0">
              <a:solidFill>
                <a:srgbClr val="FFFF00"/>
              </a:solidFill>
            </a:endParaRPr>
          </a:p>
          <a:p>
            <a:pPr marL="0" lvl="0" indent="0" algn="ctr">
              <a:buNone/>
            </a:pPr>
            <a:endParaRPr lang="en-US" sz="3000" i="1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000" i="1" dirty="0" smtClean="0">
                <a:solidFill>
                  <a:schemeClr val="bg1"/>
                </a:solidFill>
              </a:rPr>
              <a:t>“be </a:t>
            </a:r>
            <a:r>
              <a:rPr lang="en-US" sz="3000" i="1" dirty="0">
                <a:solidFill>
                  <a:schemeClr val="bg1"/>
                </a:solidFill>
              </a:rPr>
              <a:t>strong, therefore, and prove yourself a man.”</a:t>
            </a:r>
            <a:endParaRPr lang="en-US" sz="3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8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Men Walk in God’s Ways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0206">
              <a:alpha val="70000"/>
            </a:srgb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Men aren’t wise in their own eyes.</a:t>
            </a: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Jeremiah 10:23; Proverbs 1:1-7; 12:1</a:t>
            </a:r>
          </a:p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Men choose the right </a:t>
            </a:r>
            <a:r>
              <a:rPr lang="en-US" sz="4000" dirty="0" smtClean="0">
                <a:solidFill>
                  <a:schemeClr val="bg1"/>
                </a:solidFill>
              </a:rPr>
              <a:t>path.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Psalm 1; Matthew 7:13-14, </a:t>
            </a:r>
            <a:r>
              <a:rPr lang="en-US" sz="3200" dirty="0" smtClean="0">
                <a:solidFill>
                  <a:srgbClr val="FFFF00"/>
                </a:solidFill>
              </a:rPr>
              <a:t>24-27</a:t>
            </a:r>
          </a:p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bg1"/>
                </a:solidFill>
              </a:rPr>
              <a:t>“</a:t>
            </a:r>
            <a:r>
              <a:rPr lang="en-US" sz="3200" i="1" dirty="0">
                <a:solidFill>
                  <a:schemeClr val="bg1"/>
                </a:solidFill>
              </a:rPr>
              <a:t>to walk in His ways</a:t>
            </a:r>
            <a:r>
              <a:rPr lang="en-US" sz="3200" i="1" dirty="0" smtClean="0">
                <a:solidFill>
                  <a:schemeClr val="bg1"/>
                </a:solidFill>
              </a:rPr>
              <a:t>”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2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Men Obey God’s Word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0206">
              <a:alpha val="70000"/>
            </a:srgb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Men make no compromise.</a:t>
            </a: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2 Timothy </a:t>
            </a:r>
            <a:r>
              <a:rPr lang="en-US" sz="3200" dirty="0" smtClean="0">
                <a:solidFill>
                  <a:srgbClr val="FFFF00"/>
                </a:solidFill>
              </a:rPr>
              <a:t>4:1-5; Revelation 2:10 </a:t>
            </a:r>
            <a:endParaRPr lang="en-US" sz="3200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Men </a:t>
            </a:r>
            <a:r>
              <a:rPr lang="en-US" sz="4000" dirty="0" smtClean="0">
                <a:solidFill>
                  <a:schemeClr val="bg1"/>
                </a:solidFill>
              </a:rPr>
              <a:t>keep </a:t>
            </a:r>
            <a:r>
              <a:rPr lang="en-US" sz="4000" dirty="0">
                <a:solidFill>
                  <a:schemeClr val="bg1"/>
                </a:solidFill>
              </a:rPr>
              <a:t>the </a:t>
            </a:r>
            <a:r>
              <a:rPr lang="en-US" sz="4000" dirty="0" smtClean="0">
                <a:solidFill>
                  <a:schemeClr val="bg1"/>
                </a:solidFill>
              </a:rPr>
              <a:t>WHOLE </a:t>
            </a:r>
            <a:r>
              <a:rPr lang="en-US" sz="4000" dirty="0">
                <a:solidFill>
                  <a:schemeClr val="bg1"/>
                </a:solidFill>
              </a:rPr>
              <a:t>law.</a:t>
            </a: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James 2:10-13; 1 Thessalonians </a:t>
            </a:r>
            <a:r>
              <a:rPr lang="en-US" sz="3200" dirty="0" smtClean="0">
                <a:solidFill>
                  <a:srgbClr val="FFFF00"/>
                </a:solidFill>
              </a:rPr>
              <a:t>5:21-22; Joshua 1:7-8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“to keep His statutes, His commandments, His judgments, and His testimonies, as it is written in the Law of Moses.”</a:t>
            </a:r>
            <a:endParaRPr lang="en-US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4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That You May Prosper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0206">
              <a:alpha val="70000"/>
            </a:srgbClr>
          </a:solidFill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1 Kings </a:t>
            </a:r>
            <a:r>
              <a:rPr lang="en-US" sz="3600" dirty="0" smtClean="0">
                <a:solidFill>
                  <a:srgbClr val="FFFF00"/>
                </a:solidFill>
              </a:rPr>
              <a:t>2:10-12; 2 Peter 1:5-11</a:t>
            </a:r>
          </a:p>
          <a:p>
            <a:pPr marL="0" lvl="0" indent="0" algn="ctr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</a:rPr>
              <a:t>man of God is not the same as a man of the world.</a:t>
            </a:r>
          </a:p>
          <a:p>
            <a:pPr marL="0" lv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Men of God prosper.</a:t>
            </a:r>
          </a:p>
          <a:p>
            <a:pPr marL="0" lv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Men of the world perish.</a:t>
            </a:r>
          </a:p>
          <a:p>
            <a:pPr marL="0" lvl="0" indent="0" algn="ctr">
              <a:buNone/>
            </a:pPr>
            <a:endParaRPr lang="en-US" sz="6000" b="1" dirty="0" smtClean="0">
              <a:solidFill>
                <a:schemeClr val="bg1"/>
              </a:solidFill>
              <a:latin typeface="Freestyle Script" panose="030804020302050B0404" pitchFamily="66" charset="0"/>
            </a:endParaRPr>
          </a:p>
          <a:p>
            <a:pPr marL="0" lv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Prove </a:t>
            </a:r>
            <a:r>
              <a:rPr lang="en-US" sz="6000" b="1" dirty="0">
                <a:solidFill>
                  <a:schemeClr val="bg1"/>
                </a:solidFill>
                <a:latin typeface="Freestyle Script" panose="030804020302050B0404" pitchFamily="66" charset="0"/>
              </a:rPr>
              <a:t>Yourself A Man!</a:t>
            </a:r>
          </a:p>
          <a:p>
            <a:pPr marL="0" lv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697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Prove Yourself A Man</vt:lpstr>
      <vt:lpstr>Men are Strong</vt:lpstr>
      <vt:lpstr>Men Walk in God’s Ways</vt:lpstr>
      <vt:lpstr>Men Obey God’s Word</vt:lpstr>
      <vt:lpstr>That You May Prosper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Yourself A Man</dc:title>
  <dc:creator>Jeremiah Cox</dc:creator>
  <cp:lastModifiedBy>Jeremiah Cox</cp:lastModifiedBy>
  <cp:revision>10</cp:revision>
  <dcterms:created xsi:type="dcterms:W3CDTF">2014-06-25T19:49:48Z</dcterms:created>
  <dcterms:modified xsi:type="dcterms:W3CDTF">2014-06-26T17:20:39Z</dcterms:modified>
</cp:coreProperties>
</file>