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A6B63-C8E8-483E-9410-C2549D173D6D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4EF18-DE8C-414E-AF17-C1E041663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7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4EF18-DE8C-414E-AF17-C1E041663F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1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Everyone worries. Is this a problem?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Worrying is rebuked by Jesus in Matthew 6:25-34.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Why is worrying a problem?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How do we keep ourselves from worrying?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4EF18-DE8C-414E-AF17-C1E041663F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28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It rearranges our priorities (v. 25)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i="1" dirty="0"/>
              <a:t>“Therefore”</a:t>
            </a:r>
            <a:r>
              <a:rPr lang="en-US" dirty="0"/>
              <a:t> (v. 25) brings us back to the previous verses. Worry can be connected to them. (cf. 6:19-24)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Luke 10:38-42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Martha was too worried about trivial things to recognize the importance of sitting at the Son of God’s feet while He was still with them.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Jesus showed that by her worrying, she failed to set her priorities straight. </a:t>
            </a:r>
            <a:r>
              <a:rPr lang="en-US" i="1" dirty="0"/>
              <a:t>“Mary has chosen that good part.”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Luke 12:13-21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rich man was worried about where he would store his crops.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This is Luke’s account of the ‘Sermon on the Mount.’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(12:22) – </a:t>
            </a:r>
            <a:r>
              <a:rPr lang="en-US" i="1" dirty="0"/>
              <a:t>“Therefore I say to you, do not worry about your life, what you will eat</a:t>
            </a:r>
            <a:r>
              <a:rPr lang="en-US" dirty="0"/>
              <a:t>[…etc.]</a:t>
            </a:r>
            <a:r>
              <a:rPr lang="en-US" i="1" dirty="0"/>
              <a:t>”</a:t>
            </a:r>
            <a:endParaRPr lang="en-US" dirty="0"/>
          </a:p>
          <a:p>
            <a:pPr lvl="0"/>
            <a:r>
              <a:rPr lang="en-US" dirty="0"/>
              <a:t>It can ultimately lead to a loss of our souls if we aren’t careful.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(12:20) – The rich man lost his soul due to worrying about carnal things!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Worrying about rejection/persecution while living for Christ and proclaiming His message. (Matthew 10)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Jesus saw the need to send out His twelve disciples to preach (cf. 9:35-38).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 gave them miraculous power (cf. 10:1-4).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 warned of those who wouldn’t receive them and the message (cf. 10:12-15).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 assures them of persecution (cf. 10:16-20, 22).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 tells them to not fear but speak what He would have them to speak (cf. 10:27-39).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If we deny Christ, and fail to teach His word even in the midst of persecution, we will lose our souls.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Don’t worry about losing your life! Worry about losing your soul!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4EF18-DE8C-414E-AF17-C1E041663F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55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Trust in God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God recognizes our need for certain things! We should trust Him to deliver them to us (cf. 6:25-32).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takes care of animals. We were made </a:t>
            </a:r>
            <a:r>
              <a:rPr lang="en-US" i="1" dirty="0"/>
              <a:t>“in</a:t>
            </a:r>
            <a:r>
              <a:rPr lang="en-US" dirty="0"/>
              <a:t> [His] </a:t>
            </a:r>
            <a:r>
              <a:rPr lang="en-US" i="1" dirty="0"/>
              <a:t>image,</a:t>
            </a:r>
            <a:r>
              <a:rPr lang="en-US" dirty="0"/>
              <a:t> [and] </a:t>
            </a:r>
            <a:r>
              <a:rPr lang="en-US" i="1" dirty="0"/>
              <a:t>according to</a:t>
            </a:r>
            <a:r>
              <a:rPr lang="en-US" dirty="0"/>
              <a:t> [His] </a:t>
            </a:r>
            <a:r>
              <a:rPr lang="en-US" i="1" dirty="0"/>
              <a:t>likeness”</a:t>
            </a:r>
            <a:r>
              <a:rPr lang="en-US" dirty="0"/>
              <a:t> (Genesis 1:26), he will definitely take care of us! (v. 26).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Worrying doesn’t accomplish anything (v. 27)!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Flowers don’t worry about growing and being provided for, and they get what they need (v. 28-29).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Solomon in all his glory didn’t compare to these (cf. Ecclesiastes 2:4-8).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knows we need these things (v. 31-32)!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Philippians 4:10-13 – Paul was not worried about anything! He was content because he put his trust in Christ! Contentment from trust in Christ results in suppression of worry!</a:t>
            </a:r>
          </a:p>
          <a:p>
            <a:pPr lvl="0"/>
            <a:r>
              <a:rPr lang="en-US" i="1" dirty="0"/>
              <a:t>“seek first the kingdom of God and His righteousness”</a:t>
            </a:r>
            <a:r>
              <a:rPr lang="en-US" dirty="0"/>
              <a:t> (v. 33)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Our priority should be seeking things above (cf. Colossians 3:1).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should seek the </a:t>
            </a:r>
            <a:r>
              <a:rPr lang="en-US" i="1" dirty="0"/>
              <a:t>“bread of life”</a:t>
            </a:r>
            <a:r>
              <a:rPr lang="en-US" dirty="0"/>
              <a:t> (John  6:35).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Great multitude followed Jesus because of the signs He performed (v. 2).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Jesus fed the 5,000 with five loaves of bread and two fish (v. 5-12).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People went to Capernaum seeking Jesus and found Him (v. 24-25).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Their priority was to receive more food from Jesus. Their interest was not spiritual. You could say they were worrying about physical things (v. 26-27).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Jesus tells them the food they should seek to receive. The food they should worry about obtaining (v. 35-40).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4EF18-DE8C-414E-AF17-C1E041663F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32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Conclusion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Worrying does accomplishes nothing. </a:t>
            </a:r>
            <a:r>
              <a:rPr lang="en-US" i="1" dirty="0"/>
              <a:t>“Which of you by worrying can add one cubit to his stature?”</a:t>
            </a:r>
            <a:r>
              <a:rPr lang="en-US" dirty="0"/>
              <a:t> (Matthew 6:27).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If anything, worrying will cause us to lose focus on what is important.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Instead we should </a:t>
            </a:r>
            <a:r>
              <a:rPr lang="en-US" i="1" dirty="0"/>
              <a:t>“seek first the kingdom of God and His righteousness, and all these things [will] be added to [us].”</a:t>
            </a:r>
            <a:r>
              <a:rPr lang="en-US" dirty="0"/>
              <a:t> (Matthew 6:33).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Have you obtained the bread of life that will not perish?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4EF18-DE8C-414E-AF17-C1E041663F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90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5481-4BD2-49FE-ADDE-307BEF7C1737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82A5-58CD-4313-BF18-A850B900E73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729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91440" rIns="45720" bIns="9144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5481-4BD2-49FE-ADDE-307BEF7C1737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82A5-58CD-4313-BF18-A850B900E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45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91440" rIns="45720" bIns="9144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5481-4BD2-49FE-ADDE-307BEF7C1737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82A5-58CD-4313-BF18-A850B900E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10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5481-4BD2-49FE-ADDE-307BEF7C1737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82A5-58CD-4313-BF18-A850B900E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49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5481-4BD2-49FE-ADDE-307BEF7C1737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82A5-58CD-4313-BF18-A850B900E73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483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5481-4BD2-49FE-ADDE-307BEF7C1737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82A5-58CD-4313-BF18-A850B900E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6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5481-4BD2-49FE-ADDE-307BEF7C1737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82A5-58CD-4313-BF18-A850B900E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65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5481-4BD2-49FE-ADDE-307BEF7C1737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82A5-58CD-4313-BF18-A850B900E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7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5481-4BD2-49FE-ADDE-307BEF7C1737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82A5-58CD-4313-BF18-A850B900E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72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03809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9EC5481-4BD2-49FE-ADDE-307BEF7C1737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0982A5-58CD-4313-BF18-A850B900E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4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3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C5481-4BD2-49FE-ADDE-307BEF7C1737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0982A5-58CD-4313-BF18-A850B900E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19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" y="6400800"/>
            <a:ext cx="914398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9EC5481-4BD2-49FE-ADDE-307BEF7C1737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20982A5-58CD-4313-BF18-A850B900E73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849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28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rush Script Std" panose="03060802040607070404" pitchFamily="66" charset="0"/>
              </a:rPr>
              <a:t>God’s Remedy For Worry</a:t>
            </a:r>
            <a:endParaRPr lang="en-US" dirty="0">
              <a:latin typeface="Brush Script Std" panose="030608020406070704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Matthew 6:25-34</a:t>
            </a:r>
            <a:endParaRPr lang="en-US" sz="32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285" y="4325112"/>
            <a:ext cx="2363475" cy="1899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37723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Brush Script Std" panose="03060802040607070404" pitchFamily="66" charset="0"/>
              </a:rPr>
              <a:t>The Problem</a:t>
            </a:r>
            <a:endParaRPr lang="en-US" sz="7200" dirty="0">
              <a:latin typeface="Brush Script Std" panose="0306080204060707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It Rearranges Priorities! (v. 25)</a:t>
            </a:r>
          </a:p>
          <a:p>
            <a:pPr lvl="1"/>
            <a:r>
              <a:rPr lang="en-US" sz="3800" dirty="0" smtClean="0"/>
              <a:t>Luke 10:38-42; 12:13-21</a:t>
            </a:r>
          </a:p>
          <a:p>
            <a:r>
              <a:rPr lang="en-US" sz="4000" b="1" dirty="0" smtClean="0"/>
              <a:t>It Can </a:t>
            </a:r>
            <a:r>
              <a:rPr lang="en-US" sz="4000" b="1" dirty="0"/>
              <a:t>C</a:t>
            </a:r>
            <a:r>
              <a:rPr lang="en-US" sz="4000" b="1" dirty="0" smtClean="0"/>
              <a:t>ost Us Our </a:t>
            </a:r>
            <a:r>
              <a:rPr lang="en-US" sz="4000" b="1" dirty="0"/>
              <a:t>S</a:t>
            </a:r>
            <a:r>
              <a:rPr lang="en-US" sz="4000" b="1" dirty="0" smtClean="0"/>
              <a:t>ouls!</a:t>
            </a:r>
          </a:p>
          <a:p>
            <a:pPr lvl="1"/>
            <a:r>
              <a:rPr lang="en-US" sz="3800" dirty="0" smtClean="0"/>
              <a:t>Matthew 10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84" y="178231"/>
            <a:ext cx="1762676" cy="14163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90427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Brush Script Std" panose="03060802040607070404" pitchFamily="66" charset="0"/>
              </a:rPr>
              <a:t>The Remedy</a:t>
            </a:r>
            <a:endParaRPr lang="en-US" sz="7200" dirty="0">
              <a:latin typeface="Brush Script Std" panose="0306080204060707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Trust In God!</a:t>
            </a:r>
          </a:p>
          <a:p>
            <a:pPr lvl="1"/>
            <a:r>
              <a:rPr lang="en-US" sz="3800" dirty="0" smtClean="0"/>
              <a:t>(v. 25-32); Philippians 4:10-13</a:t>
            </a:r>
          </a:p>
          <a:p>
            <a:r>
              <a:rPr lang="en-US" sz="4000" b="1" dirty="0" smtClean="0"/>
              <a:t>Seek Him! (v. 33)</a:t>
            </a:r>
          </a:p>
          <a:p>
            <a:pPr lvl="1"/>
            <a:r>
              <a:rPr lang="en-US" sz="3800" dirty="0" smtClean="0"/>
              <a:t>John 6</a:t>
            </a:r>
          </a:p>
          <a:p>
            <a:pPr lvl="1"/>
            <a:endParaRPr lang="en-US" sz="3800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84" y="178231"/>
            <a:ext cx="1762676" cy="14163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07935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Brush Script Std" panose="03060802040607070404" pitchFamily="66" charset="0"/>
              </a:rPr>
              <a:t>Don’t Worry!</a:t>
            </a:r>
            <a:endParaRPr lang="en-US" sz="7200" dirty="0">
              <a:latin typeface="Brush Script Std" panose="0306080204060707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562896"/>
            <a:ext cx="4058134" cy="330619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It doesn’t accomplish anything! (cf. Matthew 6:27)</a:t>
            </a:r>
          </a:p>
          <a:p>
            <a:r>
              <a:rPr lang="en-US" sz="3200" dirty="0" smtClean="0"/>
              <a:t>It can cost us our souls!</a:t>
            </a:r>
          </a:p>
          <a:p>
            <a:r>
              <a:rPr lang="en-US" sz="3200" dirty="0" smtClean="0"/>
              <a:t>Focus on obtaining the bread of life!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400" y="2562896"/>
            <a:ext cx="3434615" cy="2759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&quot;No&quot; Symbol 4"/>
          <p:cNvSpPr/>
          <p:nvPr/>
        </p:nvSpPr>
        <p:spPr>
          <a:xfrm>
            <a:off x="5282687" y="2413965"/>
            <a:ext cx="3150040" cy="2960269"/>
          </a:xfrm>
          <a:prstGeom prst="noSmoking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065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798</Words>
  <Application>Microsoft Office PowerPoint</Application>
  <PresentationFormat>On-screen Show (4:3)</PresentationFormat>
  <Paragraphs>66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Brush Script Std</vt:lpstr>
      <vt:lpstr>Calibri</vt:lpstr>
      <vt:lpstr>Calibri Light</vt:lpstr>
      <vt:lpstr>Retrospect</vt:lpstr>
      <vt:lpstr>PowerPoint Presentation</vt:lpstr>
      <vt:lpstr>God’s Remedy For Worry</vt:lpstr>
      <vt:lpstr>The Problem</vt:lpstr>
      <vt:lpstr>The Remedy</vt:lpstr>
      <vt:lpstr>Don’t Worry!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Remedy For Worry</dc:title>
  <dc:creator>Jeremiah Cox</dc:creator>
  <cp:lastModifiedBy>Jeremiah Cox</cp:lastModifiedBy>
  <cp:revision>3</cp:revision>
  <dcterms:created xsi:type="dcterms:W3CDTF">2014-07-27T21:28:02Z</dcterms:created>
  <dcterms:modified xsi:type="dcterms:W3CDTF">2014-07-27T21:47:33Z</dcterms:modified>
</cp:coreProperties>
</file>