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21817-AFBC-4D3C-A755-8FAC6880F41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A2DC5-9EBB-4866-AC61-5559B241C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9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character may seem commendable without any testing.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When God’s word shines on our lives our true character is revealed.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Whether we obey God’s word or not shows our true desires and aspirations.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desire to live for Christ! Adhere to His word!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A2DC5-9EBB-4866-AC61-5559B241C0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7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Litmus test for our soul.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Dip litmus paper in liquid to tell if it is an acid or base. This test is immediate and obvious.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Hebrews 4:12-13 – The word pierces through any front and reveals our true person.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5:8-17 – Christians are supposed to expose (reprove – convict; show people their error in effort to correct it) works of darkness. When this is done there is a call to the light. A person’s true desire (serve themselves or God) is seen when the truth of their actions are exposed. We must discover the will of the Lord and do it!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 – Is he sincere? Is he doing it for God? – Acts 22:3-5 (Jerusalem Mob); 26:9-11 (King Agrippa)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Character made manifest – Acts 9:3-6, 20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His sincerity in serving God was seen in His repentance.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King David – a man after God’s heart? – Adultery with Bathsheba/Killed Uriah (Rom. 3:23 – all have sinned)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 did he react to the accusation – 2 Samuel 12:7, 13; Psalm 51:3-4, 10-11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A2DC5-9EBB-4866-AC61-5559B241C0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1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There is no in between.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Indecisiveness reveals negative character – James 1:6-8 (Lord does not award a double minded man – doubting); Revelation 3:15-16 (lukewarm isn’t acceptable)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Lord expects commitment – Matthew 6:24; 19:16-22 (Rich young ruler truly didn’t love God.)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sacrifice for God – Luke 14:25-33 (leaving all to follow Christ)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Whether it be people, possessions, or anything.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A2DC5-9EBB-4866-AC61-5559B241C0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1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Choice is Ours.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2:12 – We work out our own salvation. God gives the gift, we must meet the conditions.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Corinthians 5:9-11 – Whatever is holding us back is not worth 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3:3-14 – We must give up all for Christ and strive for the prize.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Paul had things that were gain to him in the law. Instead of holding on to those things he gave them up for Christ.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left all he knew.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continued in diligence recognizing that he had not yet finished the race.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A2DC5-9EBB-4866-AC61-5559B241C0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2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7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9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5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9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5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8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2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C62E-53C1-404C-924A-298B83C96160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2911-BB2B-4E5A-A6A1-195B38C0E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446" y="1431459"/>
            <a:ext cx="7772400" cy="2387600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en-US" sz="6600" dirty="0" smtClean="0">
                <a:latin typeface="Algerian" panose="04020705040A02060702" pitchFamily="82" charset="0"/>
              </a:rPr>
              <a:t>True Character Made Manifest</a:t>
            </a:r>
            <a:endParaRPr lang="en-US" sz="66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646" y="3833859"/>
            <a:ext cx="6858000" cy="1655762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3200" i="1" dirty="0" smtClean="0"/>
              <a:t>What is your true character?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047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440" y="365126"/>
            <a:ext cx="7201705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lgerian" panose="04020705040A02060702" pitchFamily="82" charset="0"/>
              </a:rPr>
              <a:t>God’s Word Reveals Our Character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681" y="1825625"/>
            <a:ext cx="6143222" cy="4626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Litmus Test For the Soul</a:t>
            </a:r>
          </a:p>
          <a:p>
            <a:r>
              <a:rPr lang="en-US" sz="3200" dirty="0" smtClean="0"/>
              <a:t>Heb. 4:12-13; Eph. 5:8-17</a:t>
            </a:r>
          </a:p>
          <a:p>
            <a:pPr marL="0" indent="0">
              <a:buNone/>
            </a:pPr>
            <a:r>
              <a:rPr lang="en-US" sz="3600" b="1" dirty="0" smtClean="0"/>
              <a:t>Paul</a:t>
            </a:r>
          </a:p>
          <a:p>
            <a:pPr marL="0" indent="0">
              <a:buNone/>
            </a:pPr>
            <a:r>
              <a:rPr lang="en-US" sz="3200" dirty="0" smtClean="0"/>
              <a:t>Sincere? – Acts 22:3-5; 26:9-11</a:t>
            </a:r>
          </a:p>
          <a:p>
            <a:pPr marL="0" indent="0">
              <a:buNone/>
            </a:pPr>
            <a:r>
              <a:rPr lang="en-US" sz="3200" dirty="0" smtClean="0"/>
              <a:t>True Character – Acts 9:3-6, 20</a:t>
            </a:r>
          </a:p>
          <a:p>
            <a:pPr marL="0" indent="0">
              <a:buNone/>
            </a:pPr>
            <a:r>
              <a:rPr lang="en-US" sz="3600" b="1" dirty="0" smtClean="0"/>
              <a:t>David</a:t>
            </a:r>
          </a:p>
          <a:p>
            <a:pPr marL="0" indent="0">
              <a:buNone/>
            </a:pPr>
            <a:r>
              <a:rPr lang="en-US" sz="3200" dirty="0" smtClean="0"/>
              <a:t>Man after God’s heart? – 2 Sam. 11</a:t>
            </a:r>
          </a:p>
          <a:p>
            <a:pPr marL="0" indent="0">
              <a:buNone/>
            </a:pPr>
            <a:r>
              <a:rPr lang="en-US" sz="3200" dirty="0" smtClean="0"/>
              <a:t>True Character – 2 Sam. 12:7, 13; Psalm 51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500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440" y="365126"/>
            <a:ext cx="7201705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lgerian" panose="04020705040A02060702" pitchFamily="82" charset="0"/>
              </a:rPr>
              <a:t>God’s Word Reveals Our Character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681" y="1825625"/>
            <a:ext cx="6143222" cy="4626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Indecisiveness = negative</a:t>
            </a:r>
          </a:p>
          <a:p>
            <a:r>
              <a:rPr lang="en-US" sz="3200" dirty="0" smtClean="0"/>
              <a:t>James 1:6-8; Rev. 3:15-16</a:t>
            </a:r>
          </a:p>
          <a:p>
            <a:pPr marL="0" indent="0">
              <a:buNone/>
            </a:pPr>
            <a:r>
              <a:rPr lang="en-US" sz="3600" b="1" dirty="0" smtClean="0"/>
              <a:t>God Wants Commitment/Sacrifice</a:t>
            </a:r>
          </a:p>
          <a:p>
            <a:r>
              <a:rPr lang="en-US" sz="3200" dirty="0" smtClean="0"/>
              <a:t>Matthew 6:24; 19:16-22</a:t>
            </a:r>
          </a:p>
          <a:p>
            <a:r>
              <a:rPr lang="en-US" sz="3200" dirty="0" smtClean="0"/>
              <a:t>Luke 14:25-33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04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440" y="365126"/>
            <a:ext cx="7201705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lgerian" panose="04020705040A02060702" pitchFamily="82" charset="0"/>
              </a:rPr>
              <a:t>God’s Word Reveals Our Character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681" y="1825625"/>
            <a:ext cx="6143222" cy="4626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We Choose Our Character</a:t>
            </a:r>
          </a:p>
          <a:p>
            <a:r>
              <a:rPr lang="en-US" sz="3200" dirty="0" smtClean="0"/>
              <a:t>Philippians 2:12 – </a:t>
            </a:r>
            <a:r>
              <a:rPr lang="en-US" sz="3200" i="1" dirty="0" smtClean="0"/>
              <a:t>“Work out your own salvation with fear and trembling.”</a:t>
            </a:r>
          </a:p>
          <a:p>
            <a:r>
              <a:rPr lang="en-US" sz="3200" dirty="0" smtClean="0"/>
              <a:t>2 Corinthians 5:9-11 – </a:t>
            </a:r>
            <a:r>
              <a:rPr lang="en-US" sz="3200" i="1" dirty="0" smtClean="0"/>
              <a:t>“We make it our aim.”</a:t>
            </a:r>
          </a:p>
          <a:p>
            <a:r>
              <a:rPr lang="en-US" sz="3200" dirty="0" smtClean="0"/>
              <a:t>Philippians 3:3-14 – </a:t>
            </a:r>
            <a:r>
              <a:rPr lang="en-US" sz="3200" i="1" dirty="0" smtClean="0"/>
              <a:t>“I press toward the goal.”</a:t>
            </a:r>
          </a:p>
        </p:txBody>
      </p:sp>
    </p:spTree>
    <p:extLst>
      <p:ext uri="{BB962C8B-B14F-4D97-AF65-F5344CB8AC3E}">
        <p14:creationId xmlns:p14="http://schemas.microsoft.com/office/powerpoint/2010/main" val="385582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564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Office Theme</vt:lpstr>
      <vt:lpstr>True Character Made Manifest</vt:lpstr>
      <vt:lpstr>God’s Word Reveals Our Character</vt:lpstr>
      <vt:lpstr>God’s Word Reveals Our Character</vt:lpstr>
      <vt:lpstr>God’s Word Reveals Our Character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Character Made Manifest</dc:title>
  <dc:creator>Jeremiah Cox</dc:creator>
  <cp:lastModifiedBy>Jeremiah Cox</cp:lastModifiedBy>
  <cp:revision>4</cp:revision>
  <dcterms:created xsi:type="dcterms:W3CDTF">2014-09-07T21:41:48Z</dcterms:created>
  <dcterms:modified xsi:type="dcterms:W3CDTF">2014-09-07T22:06:26Z</dcterms:modified>
</cp:coreProperties>
</file>