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C1D06-6C7C-4D9B-A893-9C0B8EACA4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72925-F37D-4FB0-8D2C-DC32151E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9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Scriptures are filled with promises from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Peter 1:2-4 – </a:t>
            </a:r>
            <a:r>
              <a:rPr lang="en-US" i="1" dirty="0"/>
              <a:t>“Exceedingly great and precious promises.”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These are things that can motivate us to live for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His promises are different than our promises.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cannot always keep our promises.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HAS to keep His promises.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Hebrews 6:13-18 – He took an oath, and it is impossible for Him to lie.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following are some promises given us by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can be sure to receive these if we are obedient to Him.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72925-F37D-4FB0-8D2C-DC32151E23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1. To </a:t>
            </a:r>
            <a:r>
              <a:rPr lang="en-US" dirty="0"/>
              <a:t>supply every need we have.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4:19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Notice he said God would supply their every NEED. Necessities.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reason Paul was confident of this was for their obedient conduct (cf. 4:15-17 – Because of their giving to Paul, God would also care for them.)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why Christ said to seek the kingdom and righteousness first.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6:33 – “All these things” are, in the context, necessities. (God will provide for needs, conditional upon obedience.)</a:t>
            </a:r>
          </a:p>
          <a:p>
            <a:pPr lvl="0"/>
            <a:r>
              <a:rPr lang="en-US" dirty="0" smtClean="0"/>
              <a:t>2. That </a:t>
            </a:r>
            <a:r>
              <a:rPr lang="en-US" dirty="0"/>
              <a:t>His grace is sufficient for us.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Corinthians 12:9-10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Our spiritual walk is not an easy one. It wasn’t even easy for Paul.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gives grace in order to strengthen us on our walk.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It not only allows us to become righteous, but also sustains us in our righteous efforts.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5:1-2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 order to access this grace we must live by faith.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Again the promise is conditional. </a:t>
            </a:r>
          </a:p>
          <a:p>
            <a:pPr lvl="0"/>
            <a:r>
              <a:rPr lang="en-US" dirty="0" smtClean="0"/>
              <a:t>3. That </a:t>
            </a:r>
            <a:r>
              <a:rPr lang="en-US" dirty="0"/>
              <a:t>His children will not be overtaken in temptation.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10:13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promise is not the absence of temptations but the limit of temptation.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is always a way out.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1:2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Part of this promise is included in temptation. The Lord allows it so we can grow stronger.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72925-F37D-4FB0-8D2C-DC32151E23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4. Victory </a:t>
            </a:r>
            <a:r>
              <a:rPr lang="en-US" dirty="0"/>
              <a:t>over death.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15:17-21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Death is a product and consequence of sin.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To overcome death is to overcome sin.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consummation of this promise is ultimately immortality (cf. 15:50-57).</a:t>
            </a:r>
          </a:p>
          <a:p>
            <a:pPr lvl="0"/>
            <a:r>
              <a:rPr lang="en-US" dirty="0" smtClean="0"/>
              <a:t>5. That </a:t>
            </a:r>
            <a:r>
              <a:rPr lang="en-US" dirty="0"/>
              <a:t>all things work together for good to those who love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8:28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common misconception is that this means nothing bad will ever happen to us.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context is suffering. We will suffer in the flesh for God but the reward outweighs the tough journey (cf. 8:18).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/>
              <a:t>Mark 8:35 – “For whoever desires to save his life will lose it, but whoever loses his life for My sake and the gospel’s will save it.”</a:t>
            </a:r>
            <a:endParaRPr lang="en-US" dirty="0"/>
          </a:p>
          <a:p>
            <a:pPr lvl="0"/>
            <a:r>
              <a:rPr lang="en-US" dirty="0" smtClean="0"/>
              <a:t>6. Those </a:t>
            </a:r>
            <a:r>
              <a:rPr lang="en-US" dirty="0"/>
              <a:t>who believe and are baptized will be saved.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Mark 16:16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Salvation is a promise!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You have to meet the conditions (cf. 1 Peter 3:21).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72925-F37D-4FB0-8D2C-DC32151E23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0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7. Eternal </a:t>
            </a:r>
            <a:r>
              <a:rPr lang="en-US" dirty="0"/>
              <a:t>Life.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10:27-28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ultimate promise that covers all is eternal life.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promise is only to His sheep.</a:t>
            </a:r>
          </a:p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promises of God are only given to those who serve Him continually.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</a:t>
            </a:r>
            <a:r>
              <a:rPr lang="en-US" i="1" dirty="0"/>
              <a:t>“the grace of God that brings salvation has appeared to all men” (Titus 2:11).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You can be a partaker of these promises if you only humble yourself unto full submission to the gospel.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72925-F37D-4FB0-8D2C-DC32151E23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9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7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1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8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8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3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7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7C724-BC6B-4AC6-A95D-4A535A252D6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12DE-17A6-48C6-A554-EECCD25F4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7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9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5705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glow rad="228600">
                    <a:schemeClr val="bg1">
                      <a:alpha val="80000"/>
                    </a:schemeClr>
                  </a:glow>
                </a:effectLst>
                <a:latin typeface="Informal Roman" panose="030604020304060B0204" pitchFamily="66" charset="0"/>
              </a:rPr>
              <a:t>7 Promises From God</a:t>
            </a:r>
            <a:endParaRPr lang="en-US" sz="8000" b="1" dirty="0">
              <a:effectLst>
                <a:glow rad="228600">
                  <a:schemeClr val="bg1">
                    <a:alpha val="80000"/>
                  </a:schemeClr>
                </a:glow>
              </a:effectLst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7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glow rad="228600">
                    <a:schemeClr val="bg1">
                      <a:alpha val="80000"/>
                    </a:schemeClr>
                  </a:glow>
                </a:effectLst>
                <a:latin typeface="Informal Roman" panose="030604020304060B0204" pitchFamily="66" charset="0"/>
              </a:rPr>
              <a:t>7 Promises From God</a:t>
            </a:r>
            <a:endParaRPr lang="en-US" sz="7200" dirty="0">
              <a:effectLst>
                <a:glow rad="228600">
                  <a:schemeClr val="bg1">
                    <a:alpha val="8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1. To </a:t>
            </a:r>
            <a:r>
              <a:rPr lang="en-US" sz="40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supply every need we have.</a:t>
            </a:r>
          </a:p>
          <a:p>
            <a:pPr lvl="0"/>
            <a:r>
              <a:rPr lang="en-US" sz="3600" i="1" dirty="0"/>
              <a:t>Philippians </a:t>
            </a:r>
            <a:r>
              <a:rPr lang="en-US" sz="3600" i="1" dirty="0" smtClean="0"/>
              <a:t>4:19; Matthew 6:33</a:t>
            </a:r>
            <a:endParaRPr lang="en-US" sz="3600" i="1" dirty="0"/>
          </a:p>
          <a:p>
            <a:pPr marL="0" lvl="0" indent="0">
              <a:buNone/>
            </a:pPr>
            <a:r>
              <a:rPr lang="en-US" sz="40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2. That </a:t>
            </a:r>
            <a:r>
              <a:rPr lang="en-US" sz="40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His grace is sufficient for us.</a:t>
            </a:r>
          </a:p>
          <a:p>
            <a:pPr lvl="0"/>
            <a:r>
              <a:rPr lang="en-US" sz="3600" i="1" dirty="0"/>
              <a:t>2 Corinthians </a:t>
            </a:r>
            <a:r>
              <a:rPr lang="en-US" sz="3600" i="1" dirty="0" smtClean="0"/>
              <a:t>12:9-10; Romans </a:t>
            </a:r>
            <a:r>
              <a:rPr lang="en-US" sz="3600" i="1" dirty="0"/>
              <a:t>5:1-2</a:t>
            </a:r>
          </a:p>
          <a:p>
            <a:pPr marL="0" lvl="0" indent="0">
              <a:buNone/>
            </a:pPr>
            <a:r>
              <a:rPr lang="en-US" sz="40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3. That </a:t>
            </a:r>
            <a:r>
              <a:rPr lang="en-US" sz="40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His children will not be overtaken in temptation.</a:t>
            </a:r>
          </a:p>
          <a:p>
            <a:pPr lvl="0"/>
            <a:r>
              <a:rPr lang="en-US" sz="3600" i="1" dirty="0"/>
              <a:t>1 Corinthians </a:t>
            </a:r>
            <a:r>
              <a:rPr lang="en-US" sz="3600" i="1" dirty="0" smtClean="0"/>
              <a:t>10:13; James 1:2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44757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glow rad="228600">
                    <a:schemeClr val="bg1">
                      <a:alpha val="80000"/>
                    </a:schemeClr>
                  </a:glow>
                </a:effectLst>
                <a:latin typeface="Informal Roman" panose="030604020304060B0204" pitchFamily="66" charset="0"/>
              </a:rPr>
              <a:t>7 Promises From God</a:t>
            </a:r>
            <a:endParaRPr lang="en-US" sz="7200" dirty="0">
              <a:effectLst>
                <a:glow rad="228600">
                  <a:schemeClr val="bg1">
                    <a:alpha val="8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3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4. Victory </a:t>
            </a:r>
            <a:r>
              <a:rPr lang="en-US" sz="43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over death.</a:t>
            </a:r>
            <a:endParaRPr lang="en-US" sz="4300" b="1" dirty="0">
              <a:effectLst>
                <a:glow rad="101600">
                  <a:schemeClr val="bg1">
                    <a:alpha val="80000"/>
                  </a:schemeClr>
                </a:glow>
              </a:effectLst>
            </a:endParaRPr>
          </a:p>
          <a:p>
            <a:pPr lvl="0"/>
            <a:r>
              <a:rPr lang="en-US" sz="3900" i="1" dirty="0" smtClean="0"/>
              <a:t>1 </a:t>
            </a:r>
            <a:r>
              <a:rPr lang="en-US" sz="3900" i="1" dirty="0"/>
              <a:t>Corinthians </a:t>
            </a:r>
            <a:r>
              <a:rPr lang="en-US" sz="3900" i="1" dirty="0" smtClean="0"/>
              <a:t>15:17-21</a:t>
            </a:r>
          </a:p>
          <a:p>
            <a:pPr marL="0" lvl="0" indent="0">
              <a:buNone/>
            </a:pPr>
            <a:r>
              <a:rPr lang="en-US" sz="43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5. That </a:t>
            </a:r>
            <a:r>
              <a:rPr lang="en-US" sz="43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all things work together for good to those who love Him</a:t>
            </a:r>
            <a:r>
              <a:rPr lang="en-US" sz="43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.</a:t>
            </a:r>
          </a:p>
          <a:p>
            <a:r>
              <a:rPr lang="en-US" sz="3900" i="1" dirty="0" smtClean="0"/>
              <a:t>Romans 8:28</a:t>
            </a:r>
          </a:p>
          <a:p>
            <a:pPr marL="0" lvl="0" indent="0">
              <a:buNone/>
            </a:pPr>
            <a:r>
              <a:rPr lang="en-US" sz="43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6. Those </a:t>
            </a:r>
            <a:r>
              <a:rPr lang="en-US" sz="43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who believe and are baptized will be saved</a:t>
            </a:r>
            <a:r>
              <a:rPr lang="en-US" sz="43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.</a:t>
            </a:r>
          </a:p>
          <a:p>
            <a:r>
              <a:rPr lang="en-US" sz="3900" i="1" dirty="0" smtClean="0"/>
              <a:t>Mark 16:16</a:t>
            </a:r>
            <a:endParaRPr lang="en-US" sz="3900" i="1" dirty="0"/>
          </a:p>
        </p:txBody>
      </p:sp>
    </p:spTree>
    <p:extLst>
      <p:ext uri="{BB962C8B-B14F-4D97-AF65-F5344CB8AC3E}">
        <p14:creationId xmlns:p14="http://schemas.microsoft.com/office/powerpoint/2010/main" val="210939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glow rad="228600">
                    <a:schemeClr val="bg1">
                      <a:alpha val="80000"/>
                    </a:schemeClr>
                  </a:glow>
                </a:effectLst>
                <a:latin typeface="Informal Roman" panose="030604020304060B0204" pitchFamily="66" charset="0"/>
              </a:rPr>
              <a:t>7 Promises From God</a:t>
            </a:r>
            <a:endParaRPr lang="en-US" sz="7200" dirty="0">
              <a:effectLst>
                <a:glow rad="228600">
                  <a:schemeClr val="bg1">
                    <a:alpha val="8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7. Eternal </a:t>
            </a:r>
            <a:r>
              <a:rPr lang="en-US" sz="4000" b="1" dirty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Life</a:t>
            </a:r>
            <a:r>
              <a:rPr lang="en-US" sz="4000" b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.</a:t>
            </a:r>
          </a:p>
          <a:p>
            <a:r>
              <a:rPr lang="en-US" sz="3600" i="1" dirty="0" smtClean="0"/>
              <a:t>John 10:27-28</a:t>
            </a:r>
          </a:p>
          <a:p>
            <a:endParaRPr lang="en-US" sz="3900" i="1" dirty="0"/>
          </a:p>
          <a:p>
            <a:pPr marL="0" indent="0" algn="ctr">
              <a:buNone/>
            </a:pPr>
            <a:r>
              <a:rPr lang="en-US" sz="3900" b="1" i="1" dirty="0" smtClean="0"/>
              <a:t>Promised only to those who obey Him.</a:t>
            </a:r>
          </a:p>
          <a:p>
            <a:pPr marL="0" indent="0" algn="ctr">
              <a:buNone/>
            </a:pPr>
            <a:r>
              <a:rPr lang="en-US" sz="3900" b="1" i="1" dirty="0" smtClean="0"/>
              <a:t>It is available to all.</a:t>
            </a:r>
          </a:p>
        </p:txBody>
      </p:sp>
    </p:spTree>
    <p:extLst>
      <p:ext uri="{BB962C8B-B14F-4D97-AF65-F5344CB8AC3E}">
        <p14:creationId xmlns:p14="http://schemas.microsoft.com/office/powerpoint/2010/main" val="414116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692</Words>
  <Application>Microsoft Office PowerPoint</Application>
  <PresentationFormat>On-screen Show (4:3)</PresentationFormat>
  <Paragraphs>76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Informal Roman</vt:lpstr>
      <vt:lpstr>Wingdings</vt:lpstr>
      <vt:lpstr>Office Theme</vt:lpstr>
      <vt:lpstr>PowerPoint Presentation</vt:lpstr>
      <vt:lpstr>7 Promises From God</vt:lpstr>
      <vt:lpstr>7 Promises From God</vt:lpstr>
      <vt:lpstr>7 Promises From God</vt:lpstr>
      <vt:lpstr>7 Promises From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Promises From God</dc:title>
  <dc:creator>Jeremiah Cox</dc:creator>
  <cp:lastModifiedBy>Jeremiah Cox</cp:lastModifiedBy>
  <cp:revision>5</cp:revision>
  <dcterms:created xsi:type="dcterms:W3CDTF">2014-10-17T22:38:20Z</dcterms:created>
  <dcterms:modified xsi:type="dcterms:W3CDTF">2014-10-17T22:56:47Z</dcterms:modified>
</cp:coreProperties>
</file>