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B581A-0A13-4F5F-9646-5FBB2E8B875F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D008A-A500-4E52-9556-1FE08C979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9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world view of what preaching should consist of and how it should be done is unscriptural.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This has affected even the brotherhood.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denominational approach to preaching has been adopted by some brethren who profess to be gospel preachers.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What is gospel preaching? What does the scripture say about it?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D008A-A500-4E52-9556-1FE08C9793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66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The Purpose</a:t>
            </a:r>
          </a:p>
          <a:p>
            <a:pPr lvl="0"/>
            <a:r>
              <a:rPr lang="en-US" dirty="0"/>
              <a:t>World View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To gain popularity.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Problem: </a:t>
            </a:r>
            <a:r>
              <a:rPr lang="en-US" i="1" dirty="0"/>
              <a:t>“All who desire to live godly in Christ Jesus will suffer persecution” (2 Timothy 3:12)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Stephen was stoned – Acts 7:54-60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Paul had many negative experiences – 2 Corinthians 11:24-27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To make people feel good about themselves.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Problem: What if they feel bad because of sin? (Compromise)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What Paul warned Timothy about – 2 Timothy 4:3-4</a:t>
            </a:r>
          </a:p>
          <a:p>
            <a:pPr lvl="0"/>
            <a:r>
              <a:rPr lang="en-US" dirty="0"/>
              <a:t>Scriptural View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To save souls.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Matthew 28:18-19 – Make disciples.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Hebrews 11:6; Romans 10:14-17 (concerning Israel) – Must have faith. Faith comes from hearing God’s word.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To exhort and inform the saints lest they depart.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Matthew 28:19-20 – Teach after saved.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Hebrews 3:12-14 – Encouragement daily one to another. Also included in preaching.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1 Timothy 4:6-11 (following warning of apostasy v. 1-5) – A good minister instructs.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To contend for the faith. (object of faith)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Jude 3-4 – Contend for the faith because of false doctrine.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Philippians 1:15-17 – Some preach for the wrong reason. A right reason would be for the defense of the gospel. Paul was imprisoned and a way the Philippians were helping was preaching to further aid Paul’s defense of the gospel.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Acts 22:12-15 – Ananias told Paul his purpose for preaching. (Paul telling of his conversion)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2 Timothy 1:13-14 – Hold fast, keep (there are threats, you must defend the truth).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D008A-A500-4E52-9556-1FE08C9793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9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The Action</a:t>
            </a:r>
          </a:p>
          <a:p>
            <a:pPr lvl="0"/>
            <a:r>
              <a:rPr lang="en-US" dirty="0"/>
              <a:t>World View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Preach soft lest you offend.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To do this they can’t use a lot of scripture.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Preach positive so you are liked.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This results in no conviction.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Preaching to please men rather than God (cf. Galatians 1:10).</a:t>
            </a:r>
          </a:p>
          <a:p>
            <a:pPr lvl="0"/>
            <a:r>
              <a:rPr lang="en-US" dirty="0"/>
              <a:t>Scriptural View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Preach the truth with conviction and confidence.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2 Timothy 2:1-7 – Preaching must be done to please God. Be strong and don’t worry about pleasing men.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Galatians 1:10 – Paul preached to please God.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Acts 2:22-24 – Peter didn’t beat around the bush.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Acts 7:51-53 – Stephen did the same.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Preaching should be filled with scripture.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Acts 2:17-21, 25-28 (mention) – Peter quoted scripture. Prophet Joel.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Acts 7:42-43, 49-50 (mention) – Stephen quoted scripture. Amos, Isaiah.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Jesus often quoted from scripture saying, </a:t>
            </a:r>
            <a:r>
              <a:rPr lang="en-US" i="1" dirty="0"/>
              <a:t>“it is written.”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1 Corinthians 2:1-5 – Paul preached with God’s wisdom. Displaying God’s power.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1 Peter 2:6-8 – Using scripture will be offensive to some.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2 Timothy 3:16-17 – Scripture should be used.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i="1" dirty="0"/>
              <a:t>“Man of God”</a:t>
            </a:r>
            <a:r>
              <a:rPr lang="en-US" dirty="0"/>
              <a:t> – appears 2 times in NT (both from Paul to young preacher Timothy – 1 Timothy 6:11). Appears 75 times in OT and always refers to a prophet or public teacher of God’s law.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This is specific instruction given to Timothy as a preacher on how to use scripture!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How is a preacher to teach, reprove, correct, and instruct in righteousness? With scripture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D008A-A500-4E52-9556-1FE08C9793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52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The Result</a:t>
            </a:r>
          </a:p>
          <a:p>
            <a:pPr lvl="0"/>
            <a:r>
              <a:rPr lang="en-US" dirty="0"/>
              <a:t>From preaching how the world views it should be done.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Loses souls.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Ephesians 5:13-14 – The light exposes those things which are sinful.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i="1" dirty="0"/>
              <a:t>Psalm 119:105 – </a:t>
            </a:r>
            <a:r>
              <a:rPr lang="en-US" i="1" u="sng" dirty="0"/>
              <a:t>“Your word</a:t>
            </a:r>
            <a:r>
              <a:rPr lang="en-US" i="1" dirty="0"/>
              <a:t> is a lamp to my feet and a light to my path.”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1 John 1:5-6 – If we don’t walk in the light we are not saved.</a:t>
            </a:r>
          </a:p>
          <a:p>
            <a:pPr lvl="0"/>
            <a:r>
              <a:rPr lang="en-US" dirty="0"/>
              <a:t>From preaching how scripture views it should be done.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Makes disciples of Christ.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John 8:31-32 – The word makes disciples.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If this is so, why do so many keep from using God’s word in their preaching?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Saves souls from apostasy.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2 Corinthians 7:8-10 – Paul’s preaching and epistle brought them sorrow. But the sorrow lead to salvation!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D008A-A500-4E52-9556-1FE08C9793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9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92E0-C5A8-4408-9DD1-7C84F3E292E2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3CF95-32A8-4C82-806F-4051ECC0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28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92E0-C5A8-4408-9DD1-7C84F3E292E2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3CF95-32A8-4C82-806F-4051ECC0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72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92E0-C5A8-4408-9DD1-7C84F3E292E2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3CF95-32A8-4C82-806F-4051ECC0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28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92E0-C5A8-4408-9DD1-7C84F3E292E2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3CF95-32A8-4C82-806F-4051ECC0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36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92E0-C5A8-4408-9DD1-7C84F3E292E2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3CF95-32A8-4C82-806F-4051ECC0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18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92E0-C5A8-4408-9DD1-7C84F3E292E2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3CF95-32A8-4C82-806F-4051ECC0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00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92E0-C5A8-4408-9DD1-7C84F3E292E2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3CF95-32A8-4C82-806F-4051ECC0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37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92E0-C5A8-4408-9DD1-7C84F3E292E2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3CF95-32A8-4C82-806F-4051ECC0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4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92E0-C5A8-4408-9DD1-7C84F3E292E2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3CF95-32A8-4C82-806F-4051ECC0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3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92E0-C5A8-4408-9DD1-7C84F3E292E2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3CF95-32A8-4C82-806F-4051ECC0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88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92E0-C5A8-4408-9DD1-7C84F3E292E2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3CF95-32A8-4C82-806F-4051ECC0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80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092E0-C5A8-4408-9DD1-7C84F3E292E2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3CF95-32A8-4C82-806F-4051ECC0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5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46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latin typeface="Brush Script Std" panose="03060802040607070404" pitchFamily="66" charset="0"/>
              </a:rPr>
              <a:t>Gospel Preaching</a:t>
            </a:r>
            <a:endParaRPr lang="en-US" sz="8000" b="1" dirty="0">
              <a:solidFill>
                <a:schemeClr val="bg1"/>
              </a:solidFill>
              <a:latin typeface="Brush Script Std" panose="030608020406070704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World View vs. Scriptural View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558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Brush Script Std" panose="03060802040607070404" pitchFamily="66" charset="0"/>
              </a:rPr>
              <a:t>The Purpose</a:t>
            </a:r>
            <a:endParaRPr lang="en-US" sz="6000" b="1" dirty="0">
              <a:solidFill>
                <a:schemeClr val="bg1"/>
              </a:solidFill>
              <a:latin typeface="Brush Script Std" panose="03060802040607070404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World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>
                <a:solidFill>
                  <a:schemeClr val="bg1"/>
                </a:solidFill>
              </a:rPr>
              <a:t>To gain popularity.</a:t>
            </a:r>
          </a:p>
          <a:p>
            <a:pPr lvl="0"/>
            <a:r>
              <a:rPr lang="en-US" sz="3600" dirty="0" smtClean="0">
                <a:solidFill>
                  <a:schemeClr val="bg1"/>
                </a:solidFill>
              </a:rPr>
              <a:t>To </a:t>
            </a:r>
            <a:r>
              <a:rPr lang="en-US" sz="3600" dirty="0">
                <a:solidFill>
                  <a:schemeClr val="bg1"/>
                </a:solidFill>
              </a:rPr>
              <a:t>make people feel good about themselves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Scripture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4"/>
            <a:ext cx="3887391" cy="419193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500" dirty="0">
                <a:solidFill>
                  <a:schemeClr val="bg1"/>
                </a:solidFill>
              </a:rPr>
              <a:t>To save souls.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Matt. 28:18-19; Rom. 10:14-17</a:t>
            </a:r>
            <a:endParaRPr lang="en-US" sz="3000" dirty="0">
              <a:solidFill>
                <a:schemeClr val="bg1"/>
              </a:solidFill>
            </a:endParaRPr>
          </a:p>
          <a:p>
            <a:pPr lvl="0"/>
            <a:r>
              <a:rPr lang="en-US" sz="3500" dirty="0" smtClean="0">
                <a:solidFill>
                  <a:schemeClr val="bg1"/>
                </a:solidFill>
              </a:rPr>
              <a:t>To Prevent Apostasy</a:t>
            </a:r>
            <a:endParaRPr lang="en-US" sz="3500" dirty="0">
              <a:solidFill>
                <a:schemeClr val="bg1"/>
              </a:solidFill>
            </a:endParaRP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Matt. 28:19-20; Heb. 3:12-14; 1 Tim. 4:6-11</a:t>
            </a:r>
            <a:endParaRPr lang="en-US" sz="3000" dirty="0">
              <a:solidFill>
                <a:schemeClr val="bg1"/>
              </a:solidFill>
            </a:endParaRPr>
          </a:p>
          <a:p>
            <a:pPr lvl="0"/>
            <a:r>
              <a:rPr lang="en-US" sz="3500" dirty="0">
                <a:solidFill>
                  <a:schemeClr val="bg1"/>
                </a:solidFill>
              </a:rPr>
              <a:t>To contend for the faith</a:t>
            </a:r>
            <a:r>
              <a:rPr lang="en-US" sz="3500" dirty="0" smtClean="0">
                <a:solidFill>
                  <a:schemeClr val="bg1"/>
                </a:solidFill>
              </a:rPr>
              <a:t>.</a:t>
            </a:r>
            <a:endParaRPr lang="en-US" sz="3500" dirty="0">
              <a:solidFill>
                <a:schemeClr val="bg1"/>
              </a:solidFill>
            </a:endParaRPr>
          </a:p>
          <a:p>
            <a:pPr lvl="1"/>
            <a:r>
              <a:rPr lang="en-US" sz="3000" dirty="0">
                <a:solidFill>
                  <a:schemeClr val="bg1"/>
                </a:solidFill>
              </a:rPr>
              <a:t>Jude </a:t>
            </a:r>
            <a:r>
              <a:rPr lang="en-US" sz="3000" dirty="0" smtClean="0">
                <a:solidFill>
                  <a:schemeClr val="bg1"/>
                </a:solidFill>
              </a:rPr>
              <a:t>3-4; Phil. 1:15-17; 2 Tim. 1:13-14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83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Brush Script Std" panose="03060802040607070404" pitchFamily="66" charset="0"/>
              </a:rPr>
              <a:t>The Action</a:t>
            </a:r>
            <a:endParaRPr lang="en-US" sz="6000" b="1" dirty="0">
              <a:solidFill>
                <a:schemeClr val="bg1"/>
              </a:solidFill>
              <a:latin typeface="Brush Script Std" panose="03060802040607070404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World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>
                <a:solidFill>
                  <a:schemeClr val="bg1"/>
                </a:solidFill>
              </a:rPr>
              <a:t>Preach soft lest you offend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>
              <a:solidFill>
                <a:schemeClr val="bg1"/>
              </a:solidFill>
            </a:endParaRPr>
          </a:p>
          <a:p>
            <a:pPr lvl="0"/>
            <a:r>
              <a:rPr lang="en-US" sz="3600" dirty="0">
                <a:solidFill>
                  <a:schemeClr val="bg1"/>
                </a:solidFill>
              </a:rPr>
              <a:t>Preach positive so you are liked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Scripture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4088908"/>
          </a:xfrm>
        </p:spPr>
        <p:txBody>
          <a:bodyPr>
            <a:norm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Preach the truth with conviction and confidence.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2 </a:t>
            </a:r>
            <a:r>
              <a:rPr lang="en-US" sz="2800" dirty="0" smtClean="0">
                <a:solidFill>
                  <a:schemeClr val="bg1"/>
                </a:solidFill>
              </a:rPr>
              <a:t>Tim. 2:1-7; Acts 2:22-24; 7:51-53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en-US" sz="3200" dirty="0">
                <a:solidFill>
                  <a:schemeClr val="bg1"/>
                </a:solidFill>
              </a:rPr>
              <a:t>Preaching should be filled with scripture.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1 Cor. 2:1-5; 2 Tim. 3:16-17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524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Brush Script Std" panose="03060802040607070404" pitchFamily="66" charset="0"/>
              </a:rPr>
              <a:t>The Result</a:t>
            </a:r>
            <a:endParaRPr lang="en-US" sz="6000" b="1" dirty="0">
              <a:solidFill>
                <a:schemeClr val="bg1"/>
              </a:solidFill>
              <a:latin typeface="Brush Script Std" panose="03060802040607070404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World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 smtClean="0">
                <a:solidFill>
                  <a:schemeClr val="bg1"/>
                </a:solidFill>
              </a:rPr>
              <a:t>Lost </a:t>
            </a:r>
            <a:r>
              <a:rPr lang="en-US" sz="4000" dirty="0">
                <a:solidFill>
                  <a:schemeClr val="bg1"/>
                </a:solidFill>
              </a:rPr>
              <a:t>souls.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Ephesians </a:t>
            </a:r>
            <a:r>
              <a:rPr lang="en-US" sz="2800" dirty="0" smtClean="0">
                <a:solidFill>
                  <a:schemeClr val="bg1"/>
                </a:solidFill>
              </a:rPr>
              <a:t>5:13-14;  1 </a:t>
            </a:r>
            <a:r>
              <a:rPr lang="en-US" sz="2800" dirty="0">
                <a:solidFill>
                  <a:schemeClr val="bg1"/>
                </a:solidFill>
              </a:rPr>
              <a:t>John </a:t>
            </a:r>
            <a:r>
              <a:rPr lang="en-US" sz="2800" dirty="0" smtClean="0">
                <a:solidFill>
                  <a:schemeClr val="bg1"/>
                </a:solidFill>
              </a:rPr>
              <a:t>1:5-6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Scripture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>
                <a:solidFill>
                  <a:schemeClr val="bg1"/>
                </a:solidFill>
              </a:rPr>
              <a:t>Makes disciples of Christ.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John </a:t>
            </a:r>
            <a:r>
              <a:rPr lang="en-US" sz="2800" dirty="0" smtClean="0">
                <a:solidFill>
                  <a:schemeClr val="bg1"/>
                </a:solidFill>
              </a:rPr>
              <a:t>8:31-32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en-US" sz="4000" dirty="0">
                <a:solidFill>
                  <a:schemeClr val="bg1"/>
                </a:solidFill>
              </a:rPr>
              <a:t>Saves souls from apostasy.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2 Corinthians </a:t>
            </a:r>
            <a:r>
              <a:rPr lang="en-US" sz="2800" dirty="0" smtClean="0">
                <a:solidFill>
                  <a:schemeClr val="bg1"/>
                </a:solidFill>
              </a:rPr>
              <a:t>7:8-10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10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861</Words>
  <Application>Microsoft Office PowerPoint</Application>
  <PresentationFormat>On-screen Show (4:3)</PresentationFormat>
  <Paragraphs>97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Brush Script Std</vt:lpstr>
      <vt:lpstr>Calibri</vt:lpstr>
      <vt:lpstr>Calibri Light</vt:lpstr>
      <vt:lpstr>Office Theme</vt:lpstr>
      <vt:lpstr>PowerPoint Presentation</vt:lpstr>
      <vt:lpstr>Gospel Preaching</vt:lpstr>
      <vt:lpstr>The Purpose</vt:lpstr>
      <vt:lpstr>The Action</vt:lpstr>
      <vt:lpstr>The Result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Gospel Preaching</dc:title>
  <dc:creator>Jeremiah Cox</dc:creator>
  <cp:lastModifiedBy>Jeremiah Cox</cp:lastModifiedBy>
  <cp:revision>5</cp:revision>
  <dcterms:created xsi:type="dcterms:W3CDTF">2014-10-11T19:38:24Z</dcterms:created>
  <dcterms:modified xsi:type="dcterms:W3CDTF">2014-10-11T19:59:43Z</dcterms:modified>
</cp:coreProperties>
</file>