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A2582-D234-4DE4-8B18-88F4C2CD980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D04ED-9691-49DA-8A5F-7D16EC2DE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2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Contentment is something that most people seek. They want more and more and more, seeking until they attain enough.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Contentment is something that has to be learned.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does not come naturally. It comes via experience, and learning from that experience.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04ED-9691-49DA-8A5F-7D16EC2DE4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5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Independent of outward circumstances.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4:11-13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“in whatever state I am”; “Everywhere and in all things”</a:t>
            </a:r>
            <a:r>
              <a:rPr lang="en-US" dirty="0"/>
              <a:t> – It doesn’t matter what the circumstances are.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Content – self-sufficient (Paul said </a:t>
            </a:r>
            <a:r>
              <a:rPr lang="en-US" i="1" dirty="0"/>
              <a:t>“I”</a:t>
            </a:r>
            <a:r>
              <a:rPr lang="en-US" dirty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Paul was currently in prison (cf. 1:12-14).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He found something positive with this </a:t>
            </a:r>
            <a:r>
              <a:rPr lang="en-US" i="1" dirty="0"/>
              <a:t>(“turned out for the furtherance of the gospel.”)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He was afforded an opportunity to preach the gospel.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1" dirty="0"/>
              <a:t>“My chains are in Christ”</a:t>
            </a:r>
            <a:r>
              <a:rPr lang="en-US" dirty="0"/>
              <a:t> – His main concern and desire was still to live for Christ.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He had been imprisoned for the sake of Christ (cf. Matthew 5:10-12 – A happiness that influenced his contentment.)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dirty="0"/>
              <a:t>The beatitudes are characteristics of supreme happiness. These are all within, not without. (cf. Matthew 5:3-12) They can all be attained in any circumstance. 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dirty="0"/>
              <a:t>Philippians 4:12 – This is why Paul was able to be content in fortunate times and unfortunate times.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dirty="0"/>
              <a:t>He had learned the secret to contentment. Namely…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dirty="0"/>
              <a:t>Found in Christ (cf. Philippians 4:13).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Christ was Paul’s source of contentment. This is the secret to being content.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3:7-11 (concerning his being a Jew) – His goal was to gain Christ. This is where his desire was (not in physical things).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His strength was in Christ. Without Christ being content was impossible with his situation. Christ was his source of strength in everything.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Corinthians 12:9-12 (mention – grace sufficient for you) – Concerning his thorn in the flesh.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4:16-17 (mention) – When no one stood with him the Lord did.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1:12 – He could commit his life to the cause of Christ because he knew Christ would be able to keep it (safeguard it).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04ED-9691-49DA-8A5F-7D16EC2DE4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Desire for riches is due to no contentment.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Timothy 6:6-10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(v. 7) – God created us as we are, without material possessions.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If the meaning in life was to gain possessions we would not only be created that way, but we would be able to take these things with us.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(v. 8) – God gives us the necessities. We should be content with these things.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Any happiness should come from the things within discussed earlier.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(v. 9) – The desire to be rich is the opposite of contentment. Those who desire to be rich are trying to find contentment in physical possessions, which is vain and failing.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 end of a desire to be rich is drowning in </a:t>
            </a:r>
            <a:r>
              <a:rPr lang="en-US" i="1" dirty="0"/>
              <a:t>“destruction and perdition.” </a:t>
            </a:r>
            <a:r>
              <a:rPr lang="en-US" dirty="0"/>
              <a:t>(Physically and spiritually. Emphasis on the spiritual.)</a:t>
            </a:r>
          </a:p>
          <a:p>
            <a:pPr lvl="0"/>
            <a:r>
              <a:rPr lang="en-US" i="1" dirty="0"/>
              <a:t>“The love of money is a root of all kinds of evil”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All of these </a:t>
            </a:r>
            <a:r>
              <a:rPr lang="en-US" i="1" dirty="0"/>
              <a:t>“kinds of evil”</a:t>
            </a:r>
            <a:r>
              <a:rPr lang="en-US" dirty="0"/>
              <a:t> that are rooted in the love of money are also rooted in discontentment.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Some </a:t>
            </a:r>
            <a:r>
              <a:rPr lang="en-US" i="1" dirty="0"/>
              <a:t>“kinds of evil”</a:t>
            </a:r>
            <a:r>
              <a:rPr lang="en-US" dirty="0"/>
              <a:t> that originate in the </a:t>
            </a:r>
            <a:r>
              <a:rPr lang="en-US" i="1" dirty="0"/>
              <a:t>“love of money.”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Selfishness – all about self. Want more for self and willing to do whatever it takes.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Envy/covetousness – I want more and more. Often wanting something particular that is someone else’s.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Hatred – I hate him because he has more than me.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(v. 10) – It is ironic that the individuals who love money and desire to be rich end up sorrowful.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Matthew 19:16-22 – Rich young ruler had a desire for riches. Desire to keep riches.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Ecclesiastes 2:9-11 – Tried to find contentment in the abundance of things possessed. Only found it in serving God (12:13).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Paul gives a command that the rich be content in abundance. (v. 17-19).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04ED-9691-49DA-8A5F-7D16EC2DE4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29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Contentment is perhaps the most sought after thing.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True contentment is only found in Christ.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You will never be truly content, or truly happy, until you have put on Christ.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the Baptist taught that part of repentance is to </a:t>
            </a:r>
            <a:r>
              <a:rPr lang="en-US" i="1" dirty="0"/>
              <a:t>“be content with your wages”</a:t>
            </a:r>
            <a:r>
              <a:rPr lang="en-US" dirty="0"/>
              <a:t> (Luke 3:14).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Hebrew writer told those Hebrews to </a:t>
            </a:r>
            <a:r>
              <a:rPr lang="en-US" i="1" dirty="0"/>
              <a:t>“be content with such things as you have”</a:t>
            </a:r>
            <a:r>
              <a:rPr lang="en-US" dirty="0"/>
              <a:t> (Hebrews 13:5).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learn where true contentment and happiness is. Paul says to </a:t>
            </a:r>
            <a:r>
              <a:rPr lang="en-US" i="1" dirty="0"/>
              <a:t>“Rejoice in the Lord always. Again I will say, rejoice!”</a:t>
            </a:r>
            <a:r>
              <a:rPr lang="en-US" dirty="0"/>
              <a:t> (Philippians 4:4).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D04ED-9691-49DA-8A5F-7D16EC2DE4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8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8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8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8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8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2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3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8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71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4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4461-491F-4098-82E3-3092DFE0C840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C8F3-8036-41CF-80B2-16083C60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8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76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1987" y="1714792"/>
            <a:ext cx="5586211" cy="2387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127EFA"/>
                </a:solidFill>
                <a:latin typeface="Bernard MT Condensed" panose="02050806060905020404" pitchFamily="18" charset="0"/>
              </a:rPr>
              <a:t>Learning to be Content</a:t>
            </a:r>
            <a:endParaRPr lang="en-US" sz="7200" dirty="0">
              <a:solidFill>
                <a:srgbClr val="127EFA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0586" y="4102392"/>
            <a:ext cx="5129012" cy="1655762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Philippians 4:11-13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72773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986" y="365126"/>
            <a:ext cx="6068364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127EFA"/>
                </a:solidFill>
                <a:latin typeface="Bernard MT Condensed" panose="02050806060905020404" pitchFamily="18" charset="0"/>
              </a:rPr>
              <a:t>Contentment is a Mindset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86" y="1825625"/>
            <a:ext cx="6068364" cy="467820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3900" b="1" dirty="0"/>
              <a:t>Independent of outward circumstances.</a:t>
            </a:r>
          </a:p>
          <a:p>
            <a:pPr lvl="0"/>
            <a:r>
              <a:rPr lang="en-US" sz="3000" dirty="0"/>
              <a:t>Philippians </a:t>
            </a:r>
            <a:r>
              <a:rPr lang="en-US" sz="3000" dirty="0" smtClean="0"/>
              <a:t>4:11-13</a:t>
            </a:r>
            <a:endParaRPr lang="en-US" sz="3000" dirty="0"/>
          </a:p>
          <a:p>
            <a:pPr lvl="1"/>
            <a:r>
              <a:rPr lang="en-US" sz="2600" dirty="0"/>
              <a:t>Content – self-sufficient (Paul said </a:t>
            </a:r>
            <a:r>
              <a:rPr lang="en-US" sz="2600" i="1" dirty="0"/>
              <a:t>“I”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Paul was currently in prison (cf. 1:12-14</a:t>
            </a:r>
            <a:r>
              <a:rPr lang="en-US" sz="2600" dirty="0" smtClean="0"/>
              <a:t>).</a:t>
            </a:r>
            <a:endParaRPr lang="en-US" sz="2600" dirty="0"/>
          </a:p>
          <a:p>
            <a:pPr lvl="2"/>
            <a:r>
              <a:rPr lang="en-US" sz="2200" dirty="0" smtClean="0"/>
              <a:t>Matthew 5:10-12</a:t>
            </a:r>
            <a:endParaRPr lang="en-US" sz="2200" dirty="0"/>
          </a:p>
          <a:p>
            <a:pPr marL="0" lvl="0" indent="0">
              <a:buNone/>
            </a:pPr>
            <a:r>
              <a:rPr lang="en-US" sz="3900" b="1" dirty="0"/>
              <a:t>Found in Christ </a:t>
            </a:r>
            <a:r>
              <a:rPr lang="en-US" sz="3900" b="1" dirty="0" smtClean="0"/>
              <a:t>(4:13).</a:t>
            </a:r>
            <a:endParaRPr lang="en-US" sz="3900" b="1" dirty="0"/>
          </a:p>
          <a:p>
            <a:pPr lvl="0"/>
            <a:r>
              <a:rPr lang="en-US" sz="3000" dirty="0"/>
              <a:t>Philippians 3:7-11 </a:t>
            </a:r>
          </a:p>
          <a:p>
            <a:pPr lvl="0"/>
            <a:r>
              <a:rPr lang="en-US" sz="3000" dirty="0"/>
              <a:t>His strength was in </a:t>
            </a:r>
            <a:r>
              <a:rPr lang="en-US" sz="3000" dirty="0" smtClean="0"/>
              <a:t>Christ.</a:t>
            </a:r>
            <a:endParaRPr lang="en-US" sz="3000" dirty="0"/>
          </a:p>
          <a:p>
            <a:pPr lvl="1"/>
            <a:r>
              <a:rPr lang="en-US" sz="2600" dirty="0"/>
              <a:t>2 Corinthians </a:t>
            </a:r>
            <a:r>
              <a:rPr lang="en-US" sz="2600" dirty="0" smtClean="0"/>
              <a:t>12:9-12 – Thorn in flesh.</a:t>
            </a:r>
            <a:endParaRPr lang="en-US" sz="2600" dirty="0"/>
          </a:p>
          <a:p>
            <a:pPr lvl="1"/>
            <a:r>
              <a:rPr lang="en-US" sz="2600" dirty="0"/>
              <a:t>2 Timothy 4:16-17 </a:t>
            </a:r>
            <a:r>
              <a:rPr lang="en-US" sz="2600" dirty="0" smtClean="0"/>
              <a:t>– No </a:t>
            </a:r>
            <a:r>
              <a:rPr lang="en-US" sz="2600" dirty="0"/>
              <a:t>one stood with </a:t>
            </a:r>
            <a:r>
              <a:rPr lang="en-US" sz="2600" dirty="0" smtClean="0"/>
              <a:t>him.</a:t>
            </a:r>
            <a:endParaRPr lang="en-US" sz="2600" dirty="0"/>
          </a:p>
          <a:p>
            <a:pPr lvl="1"/>
            <a:r>
              <a:rPr lang="en-US" sz="2600" dirty="0"/>
              <a:t>2 Timothy 1:12 – He </a:t>
            </a:r>
            <a:r>
              <a:rPr lang="en-US" sz="2600" dirty="0" smtClean="0"/>
              <a:t>committed his life.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5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986" y="365126"/>
            <a:ext cx="6068364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127EFA"/>
                </a:solidFill>
                <a:latin typeface="Bernard MT Condensed" panose="02050806060905020404" pitchFamily="18" charset="0"/>
              </a:rPr>
              <a:t>Contentment is Necessary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86" y="1825625"/>
            <a:ext cx="6068364" cy="467820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600" b="1" dirty="0" smtClean="0"/>
              <a:t>Danger of no </a:t>
            </a:r>
            <a:r>
              <a:rPr lang="en-US" sz="3600" b="1" dirty="0"/>
              <a:t>contentment.</a:t>
            </a:r>
          </a:p>
          <a:p>
            <a:pPr lvl="0"/>
            <a:r>
              <a:rPr lang="en-US" dirty="0"/>
              <a:t>1 Timothy 6:6-10</a:t>
            </a:r>
          </a:p>
          <a:p>
            <a:pPr marL="0" lvl="0" indent="0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The love of money is a root of all kinds of evil</a:t>
            </a:r>
            <a:r>
              <a:rPr lang="en-US" sz="3600" b="1" i="1" dirty="0" smtClean="0"/>
              <a:t>”</a:t>
            </a:r>
            <a:endParaRPr lang="en-US" sz="3600" b="1" dirty="0"/>
          </a:p>
          <a:p>
            <a:pPr lvl="0"/>
            <a:r>
              <a:rPr lang="en-US" dirty="0"/>
              <a:t>Some </a:t>
            </a:r>
            <a:r>
              <a:rPr lang="en-US" i="1" dirty="0"/>
              <a:t>“kinds of evil”</a:t>
            </a:r>
            <a:r>
              <a:rPr lang="en-US" dirty="0"/>
              <a:t> that originate in the </a:t>
            </a:r>
            <a:r>
              <a:rPr lang="en-US" i="1" dirty="0"/>
              <a:t>“love of money.”</a:t>
            </a:r>
            <a:endParaRPr lang="en-US" dirty="0"/>
          </a:p>
          <a:p>
            <a:pPr lvl="1"/>
            <a:r>
              <a:rPr lang="en-US" dirty="0" smtClean="0"/>
              <a:t>Selfishness</a:t>
            </a:r>
            <a:endParaRPr lang="en-US" dirty="0"/>
          </a:p>
          <a:p>
            <a:pPr lvl="1"/>
            <a:r>
              <a:rPr lang="en-US" dirty="0" smtClean="0"/>
              <a:t>Envy/covetousness</a:t>
            </a:r>
            <a:endParaRPr lang="en-US" dirty="0"/>
          </a:p>
          <a:p>
            <a:pPr lvl="1"/>
            <a:r>
              <a:rPr lang="en-US" dirty="0" smtClean="0"/>
              <a:t>Hatred</a:t>
            </a:r>
            <a:endParaRPr lang="en-US" dirty="0"/>
          </a:p>
          <a:p>
            <a:pPr lvl="0"/>
            <a:r>
              <a:rPr lang="en-US" dirty="0" smtClean="0"/>
              <a:t>Leads to sorrow (v</a:t>
            </a:r>
            <a:r>
              <a:rPr lang="en-US" dirty="0"/>
              <a:t>. 10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/>
              <a:t>Matthew </a:t>
            </a:r>
            <a:r>
              <a:rPr lang="en-US" dirty="0" smtClean="0"/>
              <a:t>19:16-22</a:t>
            </a:r>
            <a:endParaRPr lang="en-US" dirty="0"/>
          </a:p>
          <a:p>
            <a:pPr lvl="1"/>
            <a:r>
              <a:rPr lang="en-US" dirty="0"/>
              <a:t>Ecclesiastes </a:t>
            </a:r>
            <a:r>
              <a:rPr lang="en-US" dirty="0" smtClean="0"/>
              <a:t>2:9-11</a:t>
            </a:r>
            <a:endParaRPr lang="en-US" dirty="0"/>
          </a:p>
          <a:p>
            <a:pPr lvl="0"/>
            <a:r>
              <a:rPr lang="en-US" dirty="0" smtClean="0"/>
              <a:t>Rich should trust in God (v</a:t>
            </a:r>
            <a:r>
              <a:rPr lang="en-US" dirty="0"/>
              <a:t>. 17-19).</a:t>
            </a:r>
          </a:p>
        </p:txBody>
      </p:sp>
    </p:spTree>
    <p:extLst>
      <p:ext uri="{BB962C8B-B14F-4D97-AF65-F5344CB8AC3E}">
        <p14:creationId xmlns:p14="http://schemas.microsoft.com/office/powerpoint/2010/main" val="63110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986" y="365126"/>
            <a:ext cx="6068364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127EFA"/>
                </a:solidFill>
                <a:latin typeface="Bernard MT Condensed" panose="02050806060905020404" pitchFamily="18" charset="0"/>
              </a:rPr>
              <a:t>Learning to be Content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86" y="1825625"/>
            <a:ext cx="6068364" cy="4678206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dirty="0" smtClean="0"/>
              <a:t>True </a:t>
            </a:r>
            <a:r>
              <a:rPr lang="en-US" sz="3600" dirty="0"/>
              <a:t>contentment is only found in </a:t>
            </a:r>
            <a:r>
              <a:rPr lang="en-US" sz="3600" b="1" dirty="0"/>
              <a:t>Christ</a:t>
            </a:r>
            <a:r>
              <a:rPr lang="en-US" sz="3600" dirty="0"/>
              <a:t>.</a:t>
            </a:r>
          </a:p>
          <a:p>
            <a:pPr lvl="0"/>
            <a:r>
              <a:rPr lang="en-US" sz="3600" i="1" dirty="0" smtClean="0"/>
              <a:t>“be </a:t>
            </a:r>
            <a:r>
              <a:rPr lang="en-US" sz="3600" i="1" dirty="0"/>
              <a:t>content with your wages”</a:t>
            </a:r>
            <a:r>
              <a:rPr lang="en-US" sz="3600" dirty="0"/>
              <a:t> (Luke 3:14).</a:t>
            </a:r>
          </a:p>
          <a:p>
            <a:pPr lvl="0"/>
            <a:r>
              <a:rPr lang="en-US" sz="3600" i="1" dirty="0" smtClean="0"/>
              <a:t>“be </a:t>
            </a:r>
            <a:r>
              <a:rPr lang="en-US" sz="3600" i="1" dirty="0"/>
              <a:t>content with such things as you have”</a:t>
            </a:r>
            <a:r>
              <a:rPr lang="en-US" sz="3600" dirty="0"/>
              <a:t> (Hebrews 13:5).</a:t>
            </a:r>
          </a:p>
          <a:p>
            <a:pPr lvl="0"/>
            <a:r>
              <a:rPr lang="en-US" sz="3600" i="1" dirty="0" smtClean="0"/>
              <a:t>“Rejoice </a:t>
            </a:r>
            <a:r>
              <a:rPr lang="en-US" sz="3600" i="1" dirty="0"/>
              <a:t>in the Lord always. Again I will say, rejoice!”</a:t>
            </a:r>
            <a:r>
              <a:rPr lang="en-US" sz="3600" dirty="0"/>
              <a:t> (Philippians 4:4).</a:t>
            </a:r>
          </a:p>
        </p:txBody>
      </p:sp>
    </p:spTree>
    <p:extLst>
      <p:ext uri="{BB962C8B-B14F-4D97-AF65-F5344CB8AC3E}">
        <p14:creationId xmlns:p14="http://schemas.microsoft.com/office/powerpoint/2010/main" val="393515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1014</Words>
  <Application>Microsoft Office PowerPoint</Application>
  <PresentationFormat>On-screen Show (4:3)</PresentationFormat>
  <Paragraphs>83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Bernard MT Condensed</vt:lpstr>
      <vt:lpstr>Calibri</vt:lpstr>
      <vt:lpstr>Calibri Light</vt:lpstr>
      <vt:lpstr>Wingdings</vt:lpstr>
      <vt:lpstr>Office Theme</vt:lpstr>
      <vt:lpstr>PowerPoint Presentation</vt:lpstr>
      <vt:lpstr>Learning to be Content</vt:lpstr>
      <vt:lpstr>Contentment is a Mindset</vt:lpstr>
      <vt:lpstr>Contentment is Necessary</vt:lpstr>
      <vt:lpstr>Learning to be Content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be Content</dc:title>
  <dc:creator>Jeremiah Cox</dc:creator>
  <cp:lastModifiedBy>Jeremiah Cox</cp:lastModifiedBy>
  <cp:revision>4</cp:revision>
  <dcterms:created xsi:type="dcterms:W3CDTF">2014-10-17T22:16:39Z</dcterms:created>
  <dcterms:modified xsi:type="dcterms:W3CDTF">2014-10-17T22:37:50Z</dcterms:modified>
</cp:coreProperties>
</file>