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1B866-C448-4469-B9E4-75935925B7F7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96ADC-1DA0-47E5-89DE-B035F5943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06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Countless warnings are given about the judgment in scripture.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judgment is inevitable and is said that that day will </a:t>
            </a:r>
            <a:r>
              <a:rPr lang="en-US" i="1" dirty="0"/>
              <a:t>“come as a thief in the night” 2 Peter 3:10.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After Israel disregarded the chastening of the Lord Amos told them to </a:t>
            </a:r>
            <a:r>
              <a:rPr lang="en-US" i="1" dirty="0"/>
              <a:t>“Prepare to meet your God, O Israel!” Amos 4:12</a:t>
            </a:r>
            <a:r>
              <a:rPr lang="en-US" dirty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same admonitions are given in the NT.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Matthew 24:42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1 Thessalonians 5:6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do not know what will happen at any given time </a:t>
            </a:r>
            <a:r>
              <a:rPr lang="en-US" i="1" dirty="0"/>
              <a:t>(“you do not know what will happen tomorrow” James 4:14</a:t>
            </a:r>
            <a:r>
              <a:rPr lang="en-US" dirty="0"/>
              <a:t>). All we know is that the great day is coming. So we must always be prepared.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What is included in preparing to meet our God?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96ADC-1DA0-47E5-89DE-B035F5943C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4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Obey the gospel.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Lord has chosen the ones who will go to heaven (Christians).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Ephesians 1:3-14 – Preparedness is being of those who are blessed with the spiritual blessings.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Those are the ones who have been sealed with the HS of promise.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1" dirty="0"/>
              <a:t>“who is the </a:t>
            </a:r>
            <a:r>
              <a:rPr lang="en-US" b="1" i="1" u="sng" dirty="0"/>
              <a:t>guarantee</a:t>
            </a:r>
            <a:r>
              <a:rPr lang="en-US" i="1" dirty="0"/>
              <a:t> of our inheritance”</a:t>
            </a:r>
            <a:r>
              <a:rPr lang="en-US" dirty="0"/>
              <a:t> – down payment.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“HS of promise” – God’s promise of eternal life is given via revelation of the HS. This is sufficient evidence of our inheritance and is to us a </a:t>
            </a:r>
            <a:r>
              <a:rPr lang="en-US" i="1" dirty="0"/>
              <a:t>“guarantee of our inheritance.”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Hebrews 6:13-18 – God can’t lie, and He took an oath!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To be a sealed you must…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Hear &amp; Believe – Ephesians 1:13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Repent – Acts 2:38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Confess Christ – Acts 8:37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Be baptized – 1 Peter 3:21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96ADC-1DA0-47E5-89DE-B035F5943C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55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Continue in good deeds. </a:t>
            </a:r>
          </a:p>
          <a:p>
            <a:r>
              <a:rPr lang="en-US" i="1" dirty="0"/>
              <a:t>“Work out your own salvation with fear and trembling” Philippians 2:12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Go on to perfection (maturity) (Hebrews 5:12-6:1).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 Timothy 2:15 – The mature Christian knows the truth and can avoid dangers.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Make call and election sure (2 Peter 1:5-11).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Galatians 5:22-25 – We must pursue the fruit of the Spirit.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Galatians 6:6-10 – Continue doing good. Don’t lose heart.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Looking for the day in </a:t>
            </a:r>
            <a:r>
              <a:rPr lang="en-US" i="1" dirty="0"/>
              <a:t>“holy conduct and godliness”</a:t>
            </a:r>
            <a:r>
              <a:rPr lang="en-US" dirty="0"/>
              <a:t> (2 Peter 3:11-12).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1 Timothy 4:8-9 – “that which is to come”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1 Peter 1:13-16; Romans 12:1-2 – We must strive to be more like God and not the world.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96ADC-1DA0-47E5-89DE-B035F5943C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40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Are you prepared? (Conclusion)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Jesus Is Coming (Revelation 1:7; 22:12).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His Coming Is Unexpected (1 Thessalonians 5:1-5).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Those in darkness won’t be ready. We should be.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He Will Receive Those Prepared (John 14:1-3).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He Will Refuse Those Unprepared (Matthew 7:21).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96ADC-1DA0-47E5-89DE-B035F5943C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84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FBE0-97D4-49C4-9813-E9AB7D584F23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B08C-CD4C-4220-9346-4DF8F3B3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FBE0-97D4-49C4-9813-E9AB7D584F23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B08C-CD4C-4220-9346-4DF8F3B3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8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FBE0-97D4-49C4-9813-E9AB7D584F23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B08C-CD4C-4220-9346-4DF8F3B3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8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FBE0-97D4-49C4-9813-E9AB7D584F23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B08C-CD4C-4220-9346-4DF8F3B3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6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FBE0-97D4-49C4-9813-E9AB7D584F23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B08C-CD4C-4220-9346-4DF8F3B3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5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FBE0-97D4-49C4-9813-E9AB7D584F23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B08C-CD4C-4220-9346-4DF8F3B3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FBE0-97D4-49C4-9813-E9AB7D584F23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B08C-CD4C-4220-9346-4DF8F3B3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3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FBE0-97D4-49C4-9813-E9AB7D584F23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B08C-CD4C-4220-9346-4DF8F3B3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6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FBE0-97D4-49C4-9813-E9AB7D584F23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B08C-CD4C-4220-9346-4DF8F3B3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1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FBE0-97D4-49C4-9813-E9AB7D584F23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B08C-CD4C-4220-9346-4DF8F3B3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1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FBE0-97D4-49C4-9813-E9AB7D584F23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B08C-CD4C-4220-9346-4DF8F3B3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5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FBE0-97D4-49C4-9813-E9AB7D584F23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2B08C-CD4C-4220-9346-4DF8F3B3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8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2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lgerian" panose="04020705040A02060702" pitchFamily="82" charset="0"/>
              </a:rPr>
              <a:t>Prepare to Meet Your God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Are you prepared?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2492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Algerian" panose="04020705040A02060702" pitchFamily="82" charset="0"/>
              </a:rPr>
              <a:t>Obey the Gospel!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Only the sealed will receive the inheritance  (cf. Ephesians 1:3-14).</a:t>
            </a:r>
          </a:p>
          <a:p>
            <a:r>
              <a:rPr lang="en-US" sz="3200" dirty="0" smtClean="0"/>
              <a:t>To become sealed you must…</a:t>
            </a:r>
          </a:p>
          <a:p>
            <a:pPr lvl="1"/>
            <a:r>
              <a:rPr lang="en-US" sz="3200" dirty="0" smtClean="0"/>
              <a:t>Hear and Believe (Ephesians 1:13)</a:t>
            </a:r>
          </a:p>
          <a:p>
            <a:pPr lvl="1"/>
            <a:r>
              <a:rPr lang="en-US" sz="3200" dirty="0" smtClean="0"/>
              <a:t>Repent (Acts 2:38)</a:t>
            </a:r>
          </a:p>
          <a:p>
            <a:pPr lvl="1"/>
            <a:r>
              <a:rPr lang="en-US" sz="3200" dirty="0" smtClean="0"/>
              <a:t>Confess Christ (Acts 8:37)</a:t>
            </a:r>
          </a:p>
          <a:p>
            <a:pPr lvl="1"/>
            <a:r>
              <a:rPr lang="en-US" sz="3200" dirty="0" smtClean="0"/>
              <a:t>Be Baptized (1 Peter 3:21)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173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Algerian" panose="04020705040A02060702" pitchFamily="82" charset="0"/>
              </a:rPr>
              <a:t>Continue in Good Deeds</a:t>
            </a:r>
            <a:endParaRPr lang="en-US" sz="48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500" i="1" dirty="0"/>
              <a:t>“Work out your own salvation with fear and trembling</a:t>
            </a:r>
            <a:r>
              <a:rPr lang="en-US" sz="3500" i="1" dirty="0" smtClean="0"/>
              <a:t>” –  </a:t>
            </a:r>
            <a:r>
              <a:rPr lang="en-US" sz="3500" i="1" dirty="0"/>
              <a:t>Philippians </a:t>
            </a:r>
            <a:r>
              <a:rPr lang="en-US" sz="3500" i="1" dirty="0" smtClean="0"/>
              <a:t>2:12</a:t>
            </a:r>
            <a:endParaRPr lang="en-US" sz="3500" dirty="0" smtClean="0"/>
          </a:p>
          <a:p>
            <a:pPr lvl="0"/>
            <a:r>
              <a:rPr lang="en-US" sz="3500" dirty="0" smtClean="0"/>
              <a:t>Go </a:t>
            </a:r>
            <a:r>
              <a:rPr lang="en-US" sz="3500" dirty="0"/>
              <a:t>on to perfection </a:t>
            </a:r>
          </a:p>
          <a:p>
            <a:pPr lvl="1"/>
            <a:r>
              <a:rPr lang="en-US" sz="3000" dirty="0" smtClean="0"/>
              <a:t>Hebrews 5:12-6:1; 2 </a:t>
            </a:r>
            <a:r>
              <a:rPr lang="en-US" sz="3000" dirty="0"/>
              <a:t>Timothy </a:t>
            </a:r>
            <a:r>
              <a:rPr lang="en-US" sz="3000" dirty="0" smtClean="0"/>
              <a:t>2:15</a:t>
            </a:r>
            <a:endParaRPr lang="en-US" sz="3000" dirty="0"/>
          </a:p>
          <a:p>
            <a:pPr lvl="0"/>
            <a:r>
              <a:rPr lang="en-US" sz="3500" dirty="0"/>
              <a:t>Make call and election sure </a:t>
            </a:r>
            <a:endParaRPr lang="en-US" sz="3500" dirty="0" smtClean="0"/>
          </a:p>
          <a:p>
            <a:pPr lvl="1"/>
            <a:r>
              <a:rPr lang="en-US" sz="3000" dirty="0" smtClean="0"/>
              <a:t>2 </a:t>
            </a:r>
            <a:r>
              <a:rPr lang="en-US" sz="3000" dirty="0"/>
              <a:t>Peter </a:t>
            </a:r>
            <a:r>
              <a:rPr lang="en-US" sz="3000" dirty="0" smtClean="0"/>
              <a:t>1:5-11; Galatians 5:22-25; 6:6-10</a:t>
            </a:r>
            <a:endParaRPr lang="en-US" sz="3000" dirty="0"/>
          </a:p>
          <a:p>
            <a:pPr lvl="0"/>
            <a:r>
              <a:rPr lang="en-US" sz="3500" dirty="0"/>
              <a:t>Looking for the day in </a:t>
            </a:r>
            <a:r>
              <a:rPr lang="en-US" sz="3500" i="1" dirty="0"/>
              <a:t>“holy conduct and godliness”</a:t>
            </a:r>
            <a:r>
              <a:rPr lang="en-US" sz="3500" dirty="0"/>
              <a:t> </a:t>
            </a:r>
            <a:endParaRPr lang="en-US" sz="3500" dirty="0" smtClean="0"/>
          </a:p>
          <a:p>
            <a:pPr lvl="1"/>
            <a:r>
              <a:rPr lang="en-US" sz="3000" dirty="0" smtClean="0"/>
              <a:t>2 </a:t>
            </a:r>
            <a:r>
              <a:rPr lang="en-US" sz="3000" dirty="0"/>
              <a:t>Peter </a:t>
            </a:r>
            <a:r>
              <a:rPr lang="en-US" sz="3000" dirty="0" smtClean="0"/>
              <a:t>3:11-12; 1 </a:t>
            </a:r>
            <a:r>
              <a:rPr lang="en-US" sz="3000" dirty="0"/>
              <a:t>Timothy </a:t>
            </a:r>
            <a:r>
              <a:rPr lang="en-US" sz="3000" dirty="0" smtClean="0"/>
              <a:t>4:8-9;                          1 </a:t>
            </a:r>
            <a:r>
              <a:rPr lang="en-US" sz="3000" dirty="0"/>
              <a:t>Peter </a:t>
            </a:r>
            <a:r>
              <a:rPr lang="en-US" sz="3000" dirty="0" smtClean="0"/>
              <a:t>1:13-16; Romans 12:1-2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6987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Algerian" panose="04020705040A02060702" pitchFamily="82" charset="0"/>
              </a:rPr>
              <a:t>Are You Prepared?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sz="3200" dirty="0"/>
              <a:t>Jesus Is Coming (Revelation 1:7; 22:12).</a:t>
            </a:r>
          </a:p>
          <a:p>
            <a:pPr lvl="0"/>
            <a:r>
              <a:rPr lang="en-US" sz="3200" dirty="0"/>
              <a:t>His Coming Is Unexpected </a:t>
            </a:r>
            <a:r>
              <a:rPr lang="en-US" sz="3200" dirty="0" smtClean="0"/>
              <a:t>                               (</a:t>
            </a:r>
            <a:r>
              <a:rPr lang="en-US" sz="3200" dirty="0"/>
              <a:t>1 </a:t>
            </a:r>
            <a:r>
              <a:rPr lang="en-US" sz="3200" dirty="0" smtClean="0"/>
              <a:t>Thessalonians </a:t>
            </a:r>
            <a:r>
              <a:rPr lang="en-US" sz="3200" dirty="0"/>
              <a:t>5:1-5</a:t>
            </a:r>
            <a:r>
              <a:rPr lang="en-US" sz="3200" dirty="0" smtClean="0"/>
              <a:t>).</a:t>
            </a:r>
            <a:endParaRPr lang="en-US" sz="3200" dirty="0"/>
          </a:p>
          <a:p>
            <a:pPr lvl="0"/>
            <a:r>
              <a:rPr lang="en-US" sz="3200" dirty="0"/>
              <a:t>He Will Receive Those Prepared </a:t>
            </a:r>
            <a:r>
              <a:rPr lang="en-US" sz="3200" dirty="0" smtClean="0"/>
              <a:t>               (</a:t>
            </a:r>
            <a:r>
              <a:rPr lang="en-US" sz="3200" dirty="0"/>
              <a:t>John 14:1-3).</a:t>
            </a:r>
          </a:p>
          <a:p>
            <a:pPr lvl="0"/>
            <a:r>
              <a:rPr lang="en-US" sz="3200" dirty="0"/>
              <a:t>He Will Refuse Those Unprepared </a:t>
            </a:r>
            <a:r>
              <a:rPr lang="en-US" sz="3200" dirty="0" smtClean="0"/>
              <a:t>   (Matthew 7:21</a:t>
            </a:r>
            <a:r>
              <a:rPr lang="en-US" sz="3200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46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610</Words>
  <Application>Microsoft Office PowerPoint</Application>
  <PresentationFormat>On-screen Show (4:3)</PresentationFormat>
  <Paragraphs>63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Office Theme</vt:lpstr>
      <vt:lpstr>PowerPoint Presentation</vt:lpstr>
      <vt:lpstr>Prepare to Meet Your God</vt:lpstr>
      <vt:lpstr>Obey the Gospel!</vt:lpstr>
      <vt:lpstr>Continue in Good Deeds</vt:lpstr>
      <vt:lpstr>Are You Prepared?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Prepare to Meet Your God</dc:title>
  <dc:creator>Jeremiah Cox</dc:creator>
  <cp:lastModifiedBy>Jeremiah Cox</cp:lastModifiedBy>
  <cp:revision>5</cp:revision>
  <dcterms:created xsi:type="dcterms:W3CDTF">2014-10-12T21:11:18Z</dcterms:created>
  <dcterms:modified xsi:type="dcterms:W3CDTF">2014-10-12T22:59:30Z</dcterms:modified>
</cp:coreProperties>
</file>