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-9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DB1C2-B441-4C98-B276-E3B76D0906D7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D2D5D-FF31-4E8F-9CAE-4DA2CF782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world has a soft view of Christ.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They view scripture as a mere love letter.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They do not think Christ cares about or enforces commands in scripture.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results in a complete disregard for any scripture that doesn’t suit them.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name “Potentate, the King of kings and Lord of lords” denotes Christ’s authority and reign over all.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Jesus’ authority is not idle. He doesn’t have it just to have it. It is working and in affect. We will ultimately answer to Him.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D2D5D-FF31-4E8F-9CAE-4DA2CF782C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37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1 Timothy 6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Potentate, King of kings and Lord of lords.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Potentate – </a:t>
            </a:r>
            <a:r>
              <a:rPr lang="en-US" i="1" dirty="0" err="1"/>
              <a:t>dunastēs</a:t>
            </a:r>
            <a:r>
              <a:rPr lang="en-US" dirty="0"/>
              <a:t> – a ruler or officer of great authority; sovereign.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is the ONLY! (shows His rule to be absolute)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King of kings and Lord of lords – anyone who wears the title “king” or “lord” is under Jesus’ rule.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His Kingship and Lordship trumps any other.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Lord – </a:t>
            </a:r>
            <a:r>
              <a:rPr lang="en-US" i="1" dirty="0" err="1"/>
              <a:t>kurios</a:t>
            </a:r>
            <a:r>
              <a:rPr lang="en-US" dirty="0"/>
              <a:t> – supreme in authority.</a:t>
            </a:r>
          </a:p>
          <a:p>
            <a:pPr lvl="0"/>
            <a:r>
              <a:rPr lang="en-US" dirty="0"/>
              <a:t>What does the </a:t>
            </a:r>
            <a:r>
              <a:rPr lang="en-US" i="1" dirty="0"/>
              <a:t>“Potentate, King of kings and Lord of lords”</a:t>
            </a:r>
            <a:r>
              <a:rPr lang="en-US" dirty="0"/>
              <a:t> require?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(v. 14) – keep this commandment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Could refer to (v. 12) – fight the good fight.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By implication refers to all of Christ’s commands. I.e. the gospel.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(v. 3-5)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i="1" dirty="0"/>
              <a:t>Wholesome words</a:t>
            </a:r>
            <a:r>
              <a:rPr lang="en-US" dirty="0"/>
              <a:t>”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Wholesome – </a:t>
            </a:r>
            <a:r>
              <a:rPr lang="en-US" i="1" dirty="0" err="1"/>
              <a:t>hugiaino</a:t>
            </a:r>
            <a:r>
              <a:rPr lang="en-US" i="1" dirty="0"/>
              <a:t>̄</a:t>
            </a:r>
            <a:r>
              <a:rPr lang="en-US" dirty="0"/>
              <a:t> – to have sound health, to be well.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Teaching that is sound, healthy, and not corrupt and diseased.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Anything not from Christ is not healthy (cf. Romans 16:17-18 – seem good, “smooth” “flattering,” but it is contrary to Christ)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What are the wholesome words?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i="1" dirty="0"/>
              <a:t>words of our Lord Jesus Christ</a:t>
            </a:r>
            <a:r>
              <a:rPr lang="en-US" dirty="0"/>
              <a:t>”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Not only words that He directly spoke….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Anything authorized by Him (cf. Colossians 3:17).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(Luke 10:1-3, 16 – Jesus sent out laborers. They went about with His doctrine)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“doctrine which accords with godliness”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Teaching with reverence and respect toward God.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(1:3) – </a:t>
            </a:r>
            <a:r>
              <a:rPr lang="en-US" i="1" dirty="0"/>
              <a:t>“charge some that they teach no other doctrine”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What doctrine? (1:1) – Paul greets Timothy by confirming his apostleship and that it and the letter was </a:t>
            </a:r>
            <a:r>
              <a:rPr lang="en-US" i="1" dirty="0"/>
              <a:t>“by the commandment of God our Savior and the Lord Jesus Christ.”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Galatians 1:6-9 – There is one gospel.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D2D5D-FF31-4E8F-9CAE-4DA2CF782C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74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Christ’s Rule as Potentate, King, and Lord is universal.</a:t>
            </a:r>
          </a:p>
          <a:p>
            <a:pPr lvl="0"/>
            <a:r>
              <a:rPr lang="en-US" dirty="0"/>
              <a:t>GIVEN ALL authority.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28:18; John 5:16-23 (after had healed a man on </a:t>
            </a:r>
            <a:r>
              <a:rPr lang="en-US" dirty="0" err="1"/>
              <a:t>Sabboth</a:t>
            </a:r>
            <a:r>
              <a:rPr lang="en-US" dirty="0"/>
              <a:t>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Christ did not usurp His authority. It was ultimately given to Him by God. (Hebrews 1:5-13 – Greater than angels because He is God and was given authority by God.)</a:t>
            </a:r>
          </a:p>
          <a:p>
            <a:pPr lvl="0"/>
            <a:r>
              <a:rPr lang="en-US" dirty="0"/>
              <a:t>Demands obedience from all!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Titus 2:11-14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Society likes and accepts the false concept of grace that allows one to continue in sin.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Biblical concept of grace is one that teaches to deny ungodliness, and to pursue righteousness.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unmerited favor</a:t>
            </a:r>
            <a:r>
              <a:rPr lang="en-US" dirty="0"/>
              <a:t> is the revelation of God’s will for man. That ultimately allows us to attain salvation.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Notice: v. 15 – Paul gives the order to Titus to </a:t>
            </a:r>
            <a:r>
              <a:rPr lang="en-US" i="1" dirty="0"/>
              <a:t>“Speak these things…with all authority.”</a:t>
            </a:r>
            <a:r>
              <a:rPr lang="en-US" dirty="0"/>
              <a:t> Who’s authority? Not Titus’ but Jesus’.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Even those who are not disciples (Christians) are under the authority of Christ.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Even some BRETHREN venture to say unbelievers are not bound by the NT doctrine. Only those who obey the gospel are. (GLARINGLY and OBVIOUSLY CONTRARY to scriptural teaching.)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Christ established that His word would judge those who didn’t accept it – John 12:42-50 (Those who believed but did not confess. They would be judged by the word.)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Hebrews 4:12-13 (no creature hidden)</a:t>
            </a:r>
          </a:p>
          <a:p>
            <a:pPr lvl="0"/>
            <a:r>
              <a:rPr lang="en-US" dirty="0"/>
              <a:t>Has Power (authority) to give salvation.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Acts 2:38 (in the name of Jesus Christ)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Corinthians 1:10-13 (baptized in the name of Paul? </a:t>
            </a:r>
            <a:r>
              <a:rPr lang="en-US" dirty="0" err="1"/>
              <a:t>Pnt</a:t>
            </a:r>
            <a:r>
              <a:rPr lang="en-US" dirty="0"/>
              <a:t> is they were baptized in the name of (by the authority of) Christ.)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Acts 8:12, 16; 10:48 – In the name of Christ.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Peter 3:21-22 (through the resurrection of Jesus...authorities…made subject to Him)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Christ is the ultimate authority that makes disciples. He has specified that salvation is acquired via baptism – Matthew 28:18-20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you are not baptized you are not saved – says Christ’s authority.</a:t>
            </a:r>
          </a:p>
          <a:p>
            <a:pPr lvl="0"/>
            <a:r>
              <a:rPr lang="en-US" dirty="0"/>
              <a:t>Promises everyone will give reverence due Him.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2:9-11 (God given authority. Every knee shall bow.)</a:t>
            </a:r>
          </a:p>
          <a:p>
            <a:endParaRPr lang="en-US" b="1" dirty="0" smtClean="0"/>
          </a:p>
          <a:p>
            <a:r>
              <a:rPr lang="en-US" b="1" dirty="0" smtClean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only Potentate, King of kings, and Lord of lords is Christ.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 has ultimate and unlimited authority.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 demands obedience.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Each and every individual will answer to His authority in the end.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D2D5D-FF31-4E8F-9CAE-4DA2CF782C5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3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46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23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41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3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3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23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3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08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1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7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7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414C-5D76-4529-B136-314815011FE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FF141-5B67-41D6-89AA-8727A95D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0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2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464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stellar" panose="020A0402060406010301" pitchFamily="18" charset="0"/>
              </a:rPr>
              <a:t>The </a:t>
            </a:r>
            <a:r>
              <a:rPr lang="en-US" dirty="0">
                <a:latin typeface="Castellar" panose="020A0402060406010301" pitchFamily="18" charset="0"/>
              </a:rPr>
              <a:t>only Potentate, the King of kings and Lord of </a:t>
            </a:r>
            <a:r>
              <a:rPr lang="en-US" dirty="0" smtClean="0">
                <a:latin typeface="Castellar" panose="020A0402060406010301" pitchFamily="18" charset="0"/>
              </a:rPr>
              <a:t>lords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57351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/>
              <a:t>1 Timothy </a:t>
            </a:r>
            <a:r>
              <a:rPr lang="en-US" sz="3600" i="1" dirty="0" smtClean="0"/>
              <a:t>6:15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949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stellar" panose="020A0402060406010301" pitchFamily="18" charset="0"/>
              </a:rPr>
              <a:t>1 Timothy 6</a:t>
            </a:r>
            <a:endParaRPr lang="en-US" sz="5400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1684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Potentate – </a:t>
            </a:r>
            <a:r>
              <a:rPr lang="en-US" i="1" dirty="0" err="1"/>
              <a:t>dunastēs</a:t>
            </a:r>
            <a:r>
              <a:rPr lang="en-US" dirty="0"/>
              <a:t> – a ruler or officer of great authority; </a:t>
            </a:r>
            <a:r>
              <a:rPr lang="en-US" dirty="0" smtClean="0"/>
              <a:t>sovereign.</a:t>
            </a:r>
          </a:p>
          <a:p>
            <a:pPr lvl="0"/>
            <a:r>
              <a:rPr lang="en-US" dirty="0" smtClean="0"/>
              <a:t>Lord </a:t>
            </a:r>
            <a:r>
              <a:rPr lang="en-US" dirty="0"/>
              <a:t>– </a:t>
            </a:r>
            <a:r>
              <a:rPr lang="en-US" i="1" dirty="0" err="1"/>
              <a:t>kurios</a:t>
            </a:r>
            <a:r>
              <a:rPr lang="en-US" dirty="0"/>
              <a:t> – supreme in authority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b="1" dirty="0" smtClean="0"/>
          </a:p>
          <a:p>
            <a:pPr marL="0" lvl="0" indent="0">
              <a:buNone/>
            </a:pPr>
            <a:r>
              <a:rPr lang="en-US" b="1" dirty="0" smtClean="0"/>
              <a:t>“</a:t>
            </a:r>
            <a:r>
              <a:rPr lang="en-US" b="1" i="1" dirty="0"/>
              <a:t>Wholesome </a:t>
            </a:r>
            <a:r>
              <a:rPr lang="en-US" b="1" i="1" dirty="0" smtClean="0"/>
              <a:t>words</a:t>
            </a:r>
            <a:r>
              <a:rPr lang="en-US" b="1" dirty="0" smtClean="0"/>
              <a:t>”</a:t>
            </a:r>
          </a:p>
          <a:p>
            <a:pPr lvl="1"/>
            <a:r>
              <a:rPr lang="en-US" dirty="0" smtClean="0"/>
              <a:t>Wholesome </a:t>
            </a:r>
            <a:r>
              <a:rPr lang="en-US" dirty="0"/>
              <a:t>– </a:t>
            </a:r>
            <a:r>
              <a:rPr lang="en-US" dirty="0" err="1"/>
              <a:t>hugiaino</a:t>
            </a:r>
            <a:r>
              <a:rPr lang="en-US" dirty="0"/>
              <a:t>̄ – to have sound health, to be well. </a:t>
            </a: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“</a:t>
            </a:r>
            <a:r>
              <a:rPr lang="en-US" b="1" i="1" dirty="0"/>
              <a:t>words of our Lord Jesus </a:t>
            </a:r>
            <a:r>
              <a:rPr lang="en-US" b="1" i="1" dirty="0" smtClean="0"/>
              <a:t>Christ</a:t>
            </a:r>
            <a:r>
              <a:rPr lang="en-US" b="1" dirty="0" smtClean="0"/>
              <a:t>”</a:t>
            </a:r>
          </a:p>
          <a:p>
            <a:pPr lvl="1"/>
            <a:r>
              <a:rPr lang="en-US" dirty="0" smtClean="0"/>
              <a:t>Colossians 3:17; Luke </a:t>
            </a:r>
            <a:r>
              <a:rPr lang="en-US" dirty="0"/>
              <a:t>10:1-3, </a:t>
            </a:r>
            <a:r>
              <a:rPr lang="en-US" dirty="0" smtClean="0"/>
              <a:t>16</a:t>
            </a:r>
            <a:endParaRPr lang="en-US" dirty="0"/>
          </a:p>
          <a:p>
            <a:pPr marL="0" lvl="0" indent="0">
              <a:buNone/>
            </a:pPr>
            <a:r>
              <a:rPr lang="en-US" b="1" i="1" dirty="0" smtClean="0"/>
              <a:t>“doctrine </a:t>
            </a:r>
            <a:r>
              <a:rPr lang="en-US" b="1" i="1" dirty="0"/>
              <a:t>which accords with </a:t>
            </a:r>
            <a:r>
              <a:rPr lang="en-US" b="1" i="1" dirty="0" smtClean="0"/>
              <a:t>godliness”</a:t>
            </a:r>
          </a:p>
          <a:p>
            <a:pPr lvl="1"/>
            <a:r>
              <a:rPr lang="en-US" dirty="0" smtClean="0"/>
              <a:t>Galatians 1:6-9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4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stellar" panose="020A0402060406010301" pitchFamily="18" charset="0"/>
              </a:rPr>
              <a:t>Potentate, King of kings, Lord of lords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Given ALL Authority</a:t>
            </a:r>
          </a:p>
          <a:p>
            <a:r>
              <a:rPr lang="en-US" dirty="0"/>
              <a:t>Matthew 28:18; John </a:t>
            </a:r>
            <a:r>
              <a:rPr lang="en-US" dirty="0" smtClean="0"/>
              <a:t>5:16-23; Hebrews 1:5-13</a:t>
            </a:r>
          </a:p>
          <a:p>
            <a:pPr marL="0" indent="0">
              <a:buNone/>
            </a:pPr>
            <a:r>
              <a:rPr lang="en-US" sz="3200" b="1" dirty="0" smtClean="0"/>
              <a:t>Demands Obedience</a:t>
            </a:r>
          </a:p>
          <a:p>
            <a:r>
              <a:rPr lang="en-US" dirty="0"/>
              <a:t>Titus 2:11-14</a:t>
            </a:r>
          </a:p>
          <a:p>
            <a:pPr marL="0" indent="0">
              <a:buNone/>
            </a:pPr>
            <a:r>
              <a:rPr lang="en-US" sz="3200" b="1" dirty="0" smtClean="0"/>
              <a:t>Authority to give Salvation</a:t>
            </a:r>
          </a:p>
          <a:p>
            <a:r>
              <a:rPr lang="en-US" dirty="0" smtClean="0"/>
              <a:t>Acts 2:28; 8:12, 16; 10:48</a:t>
            </a:r>
          </a:p>
          <a:p>
            <a:pPr marL="0" indent="0">
              <a:buNone/>
            </a:pPr>
            <a:r>
              <a:rPr lang="en-US" sz="3200" b="1" dirty="0" smtClean="0"/>
              <a:t>Will Be Given Due Reverence</a:t>
            </a:r>
          </a:p>
          <a:p>
            <a:r>
              <a:rPr lang="en-US" dirty="0" smtClean="0"/>
              <a:t>Philippians 2:9-11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4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965</Words>
  <Application>Microsoft Office PowerPoint</Application>
  <PresentationFormat>On-screen Show (4:3)</PresentationFormat>
  <Paragraphs>86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Wingdings</vt:lpstr>
      <vt:lpstr>Office Theme</vt:lpstr>
      <vt:lpstr>PowerPoint Presentation</vt:lpstr>
      <vt:lpstr>The only Potentate, the King of kings and Lord of lords</vt:lpstr>
      <vt:lpstr>1 Timothy 6</vt:lpstr>
      <vt:lpstr>Potentate, King of kings, Lord of lords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only Potentate, the King of kings and Lord of lords</dc:title>
  <dc:creator>Jeremiah Cox</dc:creator>
  <cp:lastModifiedBy>Jeremiah Cox</cp:lastModifiedBy>
  <cp:revision>5</cp:revision>
  <dcterms:created xsi:type="dcterms:W3CDTF">2014-09-28T13:22:44Z</dcterms:created>
  <dcterms:modified xsi:type="dcterms:W3CDTF">2014-09-28T14:48:50Z</dcterms:modified>
</cp:coreProperties>
</file>