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8"/>
  </p:notesMasterIdLst>
  <p:sldIdLst>
    <p:sldId id="261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4228" autoAdjust="0"/>
  </p:normalViewPr>
  <p:slideViewPr>
    <p:cSldViewPr showGuides="1"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2520"/>
    </p:cViewPr>
  </p:notesTextViewPr>
  <p:notesViewPr>
    <p:cSldViewPr>
      <p:cViewPr>
        <p:scale>
          <a:sx n="66" d="100"/>
          <a:sy n="66" d="100"/>
        </p:scale>
        <p:origin x="177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7FFE5-597E-499D-840C-8797608B1432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AE829-33B0-4EA3-A8DA-3F1885303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1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2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Beside Ourselves for God</a:t>
            </a:r>
            <a:endParaRPr lang="en-US" dirty="0"/>
          </a:p>
          <a:p>
            <a:r>
              <a:rPr lang="en-US" i="1" dirty="0"/>
              <a:t>2 Corinthians 5:13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 the apostle Paul’s ministry he was often looked at as a crazy person.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17:31-32 – He mentioned the resurrection of the dead. He was mocked.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26:24-25 – He made his defense before Agrippa. Festus called him crazy.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reason Paul lived in such a way that would elicit such remarks about him is that he lived to please God (cf. 2 Corinthians 5:13-15).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is how the truth in the gospel is viewed to those who are perishing (cf. 1 Corinthians 1:18).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Those who are born again through the gospel are God’s “peculiar” people (cf. 1 Peter 2:9). Meaning we belong to God as His people/possession like no others do. We are different from the world.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Nobody wants to be weird or different, but if we are living for God we certainly will be viewed by some as being “beside ourselves.”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world’s standard is different from God’s. Their expectations are not God’s. For this reason we will be seen as weird, crazy, peculiar, and different (cf. Romans 12:2).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following are a few things that a Christian might do, or not do, that would be deemed crazy, different, or weird by the world.</a:t>
            </a:r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16262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Hold Fast the Pattern.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Congregational level (cf. 2 Timothy 1:13-14).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Hebrews 8:4-5 – The concept of the pattern for the tabernacle is a shadow of things to come – the church with Christ as its head (cf. Exodus 26).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Ephesians 5:22-24 – Just like the concept of submitting wives, a submitting church is not popular in the world.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Individual level (cf. Luke 8:15).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Keep it – hold fast; cling; it is a commitment to abide by the word.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Matthew 7:21-23 – These individuals heard the word, but did not keep it.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world has a soft view of God. They view His grace as the false teachers Jude warned about (cf. Jude 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03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Reacting to Evil/Wrong Doing.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Evil in general (condemning sin/righteous judgment) (cf. Isaiah 5:20).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Corinthians 6:9-10 – Calling out specific sins and noting the consequences.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John 7:24 – We have the responsibility to make judgment.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is judgment according to the pattern.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Evil against you personally (cf. Matthew 5:43-45).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to love as God loves. </a:t>
            </a:r>
            <a:r>
              <a:rPr lang="en-US" i="1" dirty="0"/>
              <a:t>“God so loved the world”</a:t>
            </a:r>
            <a:r>
              <a:rPr lang="en-US" dirty="0"/>
              <a:t> (John 3:16).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one who has had the most evil done to Him is God. Yet He still loves.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7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Sexual Standards.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Sexual purity.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“The will of God, your sanctification”</a:t>
            </a:r>
            <a:r>
              <a:rPr lang="en-US" dirty="0"/>
              <a:t> (1 Thessalonians 4:3-8).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world does whatever they want to. If they have a desire they act on it. Christians are not even supposed to think in that manner. When the world rejects our goal of sexual purity they reject God.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Vessel? (Wife or body?) – Body. Know how to control your own body (cf. 1 Corinthians 6:18-20)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The world will say you are not a man if you are not promiscuous. God says you have self-control. Which is more mature?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Modesty (cf. 1 Timothy 2:9-10).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world thinks God is not concerned with our apparel. But God says our apparel reflects our heart.</a:t>
            </a:r>
          </a:p>
          <a:p>
            <a:pPr lvl="0"/>
            <a:r>
              <a:rPr lang="en-US" dirty="0"/>
              <a:t>Putting God First in Everything (cf. Luke 14:25-33).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is the radical Christianity that the world speaks of.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Those who would do anything for God, or give up anything for God, are portrayed as crazy villains in movies and </a:t>
            </a:r>
            <a:r>
              <a:rPr lang="en-US" dirty="0" err="1"/>
              <a:t>tv</a:t>
            </a:r>
            <a:r>
              <a:rPr lang="en-US" dirty="0"/>
              <a:t> shows.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expected to be radical Christians. This is the only way to please God and get to heaven.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we are doing as Paul, and serving God to our utmost ability, we will be viewed as weird, and perhaps crazy by some individuals.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should not be something we are embarrassed by, but something we value.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was rejected and He promised us the same (cf. John 15:18-20 – Talking to disciples, but applicable to us.)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4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85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8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7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9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5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7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1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5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1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7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9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362200"/>
            <a:ext cx="4724400" cy="1981200"/>
          </a:xfrm>
          <a:prstGeom prst="rect">
            <a:avLst/>
          </a:prstGeom>
          <a:noFill/>
          <a:ln w="25400" cap="sq">
            <a:solidFill>
              <a:schemeClr val="bg1">
                <a:alpha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94342" y="1295400"/>
            <a:ext cx="4755316" cy="4572000"/>
          </a:xfrm>
          <a:prstGeom prst="rect">
            <a:avLst/>
          </a:prstGeom>
          <a:noFill/>
          <a:scene3d>
            <a:camera prst="perspectiveFront"/>
            <a:lightRig rig="balanced" dir="t"/>
          </a:scene3d>
        </p:spPr>
        <p:txBody>
          <a:bodyPr wrap="square" lIns="0" tIns="0" rIns="0" bIns="0" rtlCol="0" anchor="ctr" anchorCtr="1">
            <a:noAutofit/>
            <a:scene3d>
              <a:camera prst="perspectiveFront"/>
              <a:lightRig rig="balanced" dir="t"/>
            </a:scene3d>
            <a:sp3d extrusionH="3810000" prstMaterial="matte">
              <a:extrusionClr>
                <a:schemeClr val="bg1"/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80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Beside</a:t>
            </a:r>
          </a:p>
          <a:p>
            <a:pPr algn="ctr">
              <a:lnSpc>
                <a:spcPct val="70000"/>
              </a:lnSpc>
            </a:pPr>
            <a:r>
              <a:rPr lang="en-US" sz="80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Ourselves</a:t>
            </a:r>
          </a:p>
          <a:p>
            <a:pPr algn="ctr">
              <a:lnSpc>
                <a:spcPct val="70000"/>
              </a:lnSpc>
            </a:pPr>
            <a:r>
              <a:rPr lang="en-US" sz="6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f</a:t>
            </a:r>
            <a:r>
              <a:rPr lang="en-US" sz="66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or</a:t>
            </a:r>
          </a:p>
          <a:p>
            <a:pPr algn="ctr">
              <a:lnSpc>
                <a:spcPct val="70000"/>
              </a:lnSpc>
            </a:pPr>
            <a:r>
              <a:rPr lang="en-US" sz="80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God</a:t>
            </a:r>
          </a:p>
          <a:p>
            <a:pPr algn="ctr">
              <a:lnSpc>
                <a:spcPct val="70000"/>
              </a:lnSpc>
            </a:pPr>
            <a:r>
              <a:rPr lang="en-US" sz="36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2 Corinthians 5:13</a:t>
            </a:r>
            <a:endParaRPr lang="en-US" sz="2000" spc="200" dirty="0" smtClean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6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 w="28575">
                  <a:solidFill>
                    <a:schemeClr val="bg1">
                      <a:lumMod val="95000"/>
                    </a:schemeClr>
                  </a:solidFill>
                </a:ln>
                <a:latin typeface="Impact" panose="020B0806030902050204" pitchFamily="34" charset="0"/>
              </a:rPr>
              <a:t>Beside Ourselves for God</a:t>
            </a:r>
            <a:endParaRPr lang="en-US" sz="6000" dirty="0">
              <a:ln w="28575">
                <a:solidFill>
                  <a:schemeClr val="bg1">
                    <a:lumMod val="95000"/>
                  </a:schemeClr>
                </a:solidFill>
              </a:ln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b="1" dirty="0"/>
              <a:t>Hold Fast the Pattern.</a:t>
            </a:r>
          </a:p>
          <a:p>
            <a:pPr lvl="0"/>
            <a:r>
              <a:rPr lang="en-US" dirty="0"/>
              <a:t>Congregational level (cf. 2 Timothy 1:13-14).</a:t>
            </a:r>
          </a:p>
          <a:p>
            <a:pPr lvl="1"/>
            <a:r>
              <a:rPr lang="en-US" sz="3200" dirty="0"/>
              <a:t>Hebrews </a:t>
            </a:r>
            <a:r>
              <a:rPr lang="en-US" sz="3200" dirty="0" smtClean="0"/>
              <a:t>8:4-5; Ephesians 5:22-24</a:t>
            </a:r>
            <a:endParaRPr lang="en-US" sz="3200" dirty="0"/>
          </a:p>
          <a:p>
            <a:pPr lvl="0"/>
            <a:r>
              <a:rPr lang="en-US" dirty="0"/>
              <a:t>Individual level (cf. Luke 8:15).</a:t>
            </a:r>
          </a:p>
          <a:p>
            <a:pPr lvl="1"/>
            <a:r>
              <a:rPr lang="en-US" sz="3200" dirty="0"/>
              <a:t>Keep it – hold fast; cling; it is a commitment to abide by the word.</a:t>
            </a:r>
          </a:p>
          <a:p>
            <a:pPr lvl="1"/>
            <a:r>
              <a:rPr lang="en-US" sz="3200" dirty="0"/>
              <a:t>Matthew </a:t>
            </a:r>
            <a:r>
              <a:rPr lang="en-US" sz="3200" dirty="0" smtClean="0"/>
              <a:t>7:21-23</a:t>
            </a:r>
          </a:p>
        </p:txBody>
      </p:sp>
    </p:spTree>
    <p:extLst>
      <p:ext uri="{BB962C8B-B14F-4D97-AF65-F5344CB8AC3E}">
        <p14:creationId xmlns:p14="http://schemas.microsoft.com/office/powerpoint/2010/main" val="350937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 w="28575">
                  <a:solidFill>
                    <a:schemeClr val="bg1">
                      <a:lumMod val="95000"/>
                    </a:schemeClr>
                  </a:solidFill>
                </a:ln>
                <a:latin typeface="Impact" panose="020B0806030902050204" pitchFamily="34" charset="0"/>
              </a:rPr>
              <a:t>Beside Ourselves for God</a:t>
            </a:r>
            <a:endParaRPr lang="en-US" sz="6000" dirty="0">
              <a:ln w="28575">
                <a:solidFill>
                  <a:schemeClr val="bg1">
                    <a:lumMod val="95000"/>
                  </a:schemeClr>
                </a:solidFill>
              </a:ln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b="1" dirty="0" smtClean="0"/>
              <a:t>Reacting to Evil/Wrong Doing.</a:t>
            </a:r>
          </a:p>
          <a:p>
            <a:pPr lvl="0"/>
            <a:r>
              <a:rPr lang="en-US" dirty="0" smtClean="0"/>
              <a:t>Evil in general (cf. Isaiah 5:20).</a:t>
            </a:r>
          </a:p>
          <a:p>
            <a:pPr lvl="1"/>
            <a:r>
              <a:rPr lang="en-US" sz="3200" dirty="0" smtClean="0"/>
              <a:t>1 Corinthians 6:9-10; John 7:24</a:t>
            </a:r>
          </a:p>
          <a:p>
            <a:pPr lvl="0"/>
            <a:r>
              <a:rPr lang="en-US" dirty="0" smtClean="0"/>
              <a:t>Evil against you personally (cf. Matt. 5:43-45).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 w="28575">
                  <a:solidFill>
                    <a:schemeClr val="bg1">
                      <a:lumMod val="95000"/>
                    </a:schemeClr>
                  </a:solidFill>
                </a:ln>
                <a:latin typeface="Impact" panose="020B0806030902050204" pitchFamily="34" charset="0"/>
              </a:rPr>
              <a:t>Beside Ourselves for God</a:t>
            </a:r>
            <a:endParaRPr lang="en-US" sz="6000" dirty="0">
              <a:ln w="28575">
                <a:solidFill>
                  <a:schemeClr val="bg1">
                    <a:lumMod val="95000"/>
                  </a:schemeClr>
                </a:solidFill>
              </a:ln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b="1" dirty="0"/>
              <a:t>Sexual Standards.</a:t>
            </a:r>
          </a:p>
          <a:p>
            <a:pPr lvl="0"/>
            <a:r>
              <a:rPr lang="en-US" dirty="0"/>
              <a:t>Sexual purity.</a:t>
            </a:r>
          </a:p>
          <a:p>
            <a:pPr lvl="1"/>
            <a:r>
              <a:rPr lang="en-US" sz="3200" dirty="0" smtClean="0"/>
              <a:t>1 </a:t>
            </a:r>
            <a:r>
              <a:rPr lang="en-US" sz="3200" dirty="0"/>
              <a:t>Thessalonians </a:t>
            </a:r>
            <a:r>
              <a:rPr lang="en-US" sz="3200" dirty="0" smtClean="0"/>
              <a:t>4:3-8; 1 </a:t>
            </a:r>
            <a:r>
              <a:rPr lang="en-US" sz="3200" dirty="0"/>
              <a:t>Corinthians </a:t>
            </a:r>
            <a:r>
              <a:rPr lang="en-US" sz="3200" dirty="0" smtClean="0"/>
              <a:t>6:18-20</a:t>
            </a:r>
            <a:endParaRPr lang="en-US" sz="3200" dirty="0"/>
          </a:p>
          <a:p>
            <a:pPr lvl="0"/>
            <a:r>
              <a:rPr lang="en-US" dirty="0"/>
              <a:t>Modesty </a:t>
            </a:r>
            <a:endParaRPr lang="en-US" dirty="0"/>
          </a:p>
          <a:p>
            <a:pPr lvl="1"/>
            <a:r>
              <a:rPr lang="en-US" sz="3200" dirty="0" smtClean="0"/>
              <a:t>1 Timothy 2:9-10</a:t>
            </a:r>
          </a:p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Putting God First in Everything.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Luke 14:25-33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902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ed_exploded_3-D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B596E1-6C2B-4BC7-88EF-353352623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Stacked exploded 3-D text</Template>
  <TotalTime>0</TotalTime>
  <Words>876</Words>
  <Application>Microsoft Office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Impact</vt:lpstr>
      <vt:lpstr>Stacked_exploded_3-D_text</vt:lpstr>
      <vt:lpstr>PowerPoint Presentation</vt:lpstr>
      <vt:lpstr>PowerPoint Presentation</vt:lpstr>
      <vt:lpstr>Beside Ourselves for God</vt:lpstr>
      <vt:lpstr>Beside Ourselves for God</vt:lpstr>
      <vt:lpstr>Beside Ourselves for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2015-01-17T18:32:25Z</dcterms:created>
  <dcterms:modified xsi:type="dcterms:W3CDTF">2015-01-17T18:56:52Z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TC024264779991</vt:lpwstr>
  </property>
</Properties>
</file>