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"/>
  </p:notesMasterIdLst>
  <p:sldIdLst>
    <p:sldId id="259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70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4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Destructive Pride</a:t>
            </a:r>
            <a:endParaRPr lang="en-US" dirty="0"/>
          </a:p>
          <a:p>
            <a:r>
              <a:rPr lang="en-US" i="1" dirty="0"/>
              <a:t>Proverbs 16:18</a:t>
            </a:r>
            <a:endParaRPr lang="en-US" dirty="0"/>
          </a:p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Pride is extremely destructive.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primary reason for this is that pride is sinful (cf. Proverbs 21:4).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Sin will never be constructive. It always does damage.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However, pride is destructive for many reasons in addition to it being sinful. It is damaging to character and relationships.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would be wise to subtract it from our lives.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35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Pride Destroys Humility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12:16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 prideful individual is self-centered. As a result, he does not give time for service to others. (cf. Philippians 2:4).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wonder why most celebrity marriages don’t last. They are so wrapped up in themselves with pride and arrogance that they neglect each other.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Peter 5:5-6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are to be clothed with humility. Submitting to one another is an act of humility.</a:t>
            </a:r>
          </a:p>
          <a:p>
            <a:pPr lvl="0"/>
            <a:r>
              <a:rPr lang="en-US" dirty="0"/>
              <a:t>Pride Destroys Remorse for Sin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Isaiah 57:15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 contrite heart and a humble spirit go hand in hand.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James 4:6-10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When pride overtakes our hearts we lose perspective.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is Lord and He reigns. We must submit to His will. The proud feel as though they are exempt.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3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Pride Destroys Generosity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Timothy 6:17-19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Pride gives a sense of entitlement. God has told us to be giving. This requires humility.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James 1:9-11 – Riches will fade away. The gospel levels the playing field because it is according to grace, and is spiritual rather than physical like riches.</a:t>
            </a:r>
          </a:p>
          <a:p>
            <a:pPr lvl="0"/>
            <a:r>
              <a:rPr lang="en-US" dirty="0"/>
              <a:t>Pride Hardens the Heart Against God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Exodus 9:16-17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Pharaoh played a purpose in the God’s scheme.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failed to realize God had put him where he was.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His position went to his head and he became prideful. This cause his heart to harden.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After seeing the plagues he still kept the Israelites.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Nebuchadnezzar had the same problem – Daniel 5:21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Isaiah 40:21-23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transcends us! We should be filled with humility.</a:t>
            </a:r>
          </a:p>
          <a:p>
            <a:pPr lvl="0"/>
            <a:r>
              <a:rPr lang="en-US" dirty="0"/>
              <a:t>Pride Destroys the Soul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Proverbs 6:16-17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cannot expect to get to heaven while being involved in something God hates.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Luke 18:9-14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has made it clear that all have sinned. We would do well to remember that.</a:t>
            </a:r>
          </a:p>
          <a:p>
            <a:r>
              <a:rPr lang="en-US" b="1" dirty="0"/>
              <a:t>Conclusion</a:t>
            </a:r>
            <a:endParaRPr lang="en-US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Pride is destructive.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inhabitants of the kingdom are the humble (Matthew 5:3 – </a:t>
            </a:r>
            <a:r>
              <a:rPr lang="en-US" i="1" dirty="0"/>
              <a:t>“Blessed are the poor in spirit, for theirs is the kingdom of heaven.”</a:t>
            </a:r>
            <a:r>
              <a:rPr lang="en-US" dirty="0"/>
              <a:t>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prideful boast of knowledge and wisdom, but those that are wise are humble (cf. Proverbs 11:2).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6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1/18/2015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1/18/2015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71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/>
              <a:t>Destructive Pride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Proverbs 16:18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Destructive Pride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800" dirty="0"/>
              <a:t>Pride Destroys Humility</a:t>
            </a:r>
          </a:p>
          <a:p>
            <a:pPr lvl="0"/>
            <a:r>
              <a:rPr lang="en-US" sz="3800" dirty="0"/>
              <a:t>Romans </a:t>
            </a:r>
            <a:r>
              <a:rPr lang="en-US" sz="3800" dirty="0" smtClean="0"/>
              <a:t>12:16; 1 </a:t>
            </a:r>
            <a:r>
              <a:rPr lang="en-US" sz="3800" dirty="0"/>
              <a:t>Peter </a:t>
            </a:r>
            <a:r>
              <a:rPr lang="en-US" sz="3800" dirty="0" smtClean="0"/>
              <a:t>5:5-6</a:t>
            </a:r>
            <a:endParaRPr lang="en-US" sz="3800" dirty="0"/>
          </a:p>
          <a:p>
            <a:pPr marL="0" lvl="0" indent="0">
              <a:buNone/>
            </a:pPr>
            <a:r>
              <a:rPr lang="en-US" sz="3800" dirty="0"/>
              <a:t>Pride Destroys Remorse for Sin</a:t>
            </a:r>
          </a:p>
          <a:p>
            <a:pPr lvl="0"/>
            <a:r>
              <a:rPr lang="en-US" sz="3800" dirty="0"/>
              <a:t>Isaiah </a:t>
            </a:r>
            <a:r>
              <a:rPr lang="en-US" sz="3800" dirty="0" smtClean="0"/>
              <a:t>57:15; James 4:6-10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Destructive Pride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800" dirty="0" smtClean="0"/>
              <a:t>Pride </a:t>
            </a:r>
            <a:r>
              <a:rPr lang="en-US" sz="3800" dirty="0"/>
              <a:t>Destroys </a:t>
            </a:r>
            <a:r>
              <a:rPr lang="en-US" sz="3800" dirty="0" smtClean="0"/>
              <a:t>Generosity</a:t>
            </a:r>
            <a:endParaRPr lang="en-US" sz="3800" dirty="0"/>
          </a:p>
          <a:p>
            <a:pPr lvl="0"/>
            <a:r>
              <a:rPr lang="en-US" sz="3800" dirty="0"/>
              <a:t>1 Timothy </a:t>
            </a:r>
            <a:r>
              <a:rPr lang="en-US" sz="3800" dirty="0" smtClean="0"/>
              <a:t>6:17-19; James 1:9-11</a:t>
            </a:r>
            <a:endParaRPr lang="en-US" sz="3800" dirty="0"/>
          </a:p>
          <a:p>
            <a:pPr marL="0" lvl="0" indent="0">
              <a:buNone/>
            </a:pPr>
            <a:r>
              <a:rPr lang="en-US" sz="3800" dirty="0"/>
              <a:t>Pride Hardens the Heart Against God</a:t>
            </a:r>
          </a:p>
          <a:p>
            <a:pPr lvl="0"/>
            <a:r>
              <a:rPr lang="en-US" sz="3800" dirty="0"/>
              <a:t>Exodus </a:t>
            </a:r>
            <a:r>
              <a:rPr lang="en-US" sz="3800" dirty="0" smtClean="0"/>
              <a:t>9:16-17; Isaiah 40:21-23</a:t>
            </a:r>
            <a:endParaRPr lang="en-US" sz="3800" dirty="0"/>
          </a:p>
          <a:p>
            <a:pPr marL="0" lvl="0" indent="0">
              <a:buNone/>
            </a:pPr>
            <a:r>
              <a:rPr lang="en-US" sz="3800" dirty="0"/>
              <a:t>Pride Destroys the Soul</a:t>
            </a:r>
          </a:p>
          <a:p>
            <a:pPr lvl="0"/>
            <a:r>
              <a:rPr lang="en-US" sz="3800" dirty="0"/>
              <a:t>Proverbs </a:t>
            </a:r>
            <a:r>
              <a:rPr lang="en-US" sz="3800" dirty="0" smtClean="0"/>
              <a:t>6:16-17; Luke 18:9-14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849448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12A3A41-1071-4D7E-ADFD-E0A4316129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General presentation</Template>
  <TotalTime>0</TotalTime>
  <Words>490</Words>
  <Application>Microsoft Office PowerPoint</Application>
  <PresentationFormat>On-screen Show (4:3)</PresentationFormat>
  <Paragraphs>60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Constantia</vt:lpstr>
      <vt:lpstr>Wingdings 2</vt:lpstr>
      <vt:lpstr>Paper</vt:lpstr>
      <vt:lpstr>PowerPoint Presentation</vt:lpstr>
      <vt:lpstr>Destructive Pride</vt:lpstr>
      <vt:lpstr>Destructive Pride</vt:lpstr>
      <vt:lpstr>Destructive Pride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2015-01-18T23:39:28Z</dcterms:created>
  <dcterms:modified xsi:type="dcterms:W3CDTF">2015-01-18T23:50:19Z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TC101079719990</vt:lpwstr>
  </property>
</Properties>
</file>