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-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9EF7-37A6-49E9-B707-B73438365CA0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9285-7C71-4510-8A86-18F470FA1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9285-7C71-4510-8A86-18F470FA1A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Great is the Mystery of Godliness</a:t>
            </a:r>
            <a:endParaRPr lang="en-US" dirty="0"/>
          </a:p>
          <a:p>
            <a:r>
              <a:rPr lang="en-US" i="1" dirty="0"/>
              <a:t>1 Timothy 3:16</a:t>
            </a:r>
            <a:endParaRPr lang="en-US" dirty="0"/>
          </a:p>
          <a:p>
            <a:r>
              <a:rPr lang="en-US" dirty="0"/>
              <a:t>Introduction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doctrine of Christ which is a message of salvation to the world was once held in secret until God deemed it appropriate time to reveal it to the world (</a:t>
            </a:r>
            <a:r>
              <a:rPr lang="en-US" b="1" dirty="0"/>
              <a:t>cf. 2 Corinthians 6:1-2</a:t>
            </a:r>
            <a:r>
              <a:rPr lang="en-US" dirty="0"/>
              <a:t> – the time was prophesied about in Isaiah, the time had come.)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mystery is one of </a:t>
            </a:r>
            <a:r>
              <a:rPr lang="en-US" b="1" dirty="0"/>
              <a:t>great importance</a:t>
            </a:r>
            <a:r>
              <a:rPr lang="en-US" dirty="0"/>
              <a:t>. It is an extraordinary and infallible plan conceived by an infallible Being </a:t>
            </a:r>
            <a:r>
              <a:rPr lang="en-US" b="1" dirty="0"/>
              <a:t>(cf. Ephesians 3:8-13).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It was a plan that saved both Jew and Gentile and left no one out. It was a plan that everyone could follow and be successful in if they wanted to. To which Paul expressed his amazement (cf. Romans 11:33-36).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i="1" dirty="0"/>
              <a:t>Paul discusses the truth of the gospel (the Mystery) in his letter to Timothy. He gives a concise description of this great mystery, and God’s greatness and love for the world is seen in it. </a:t>
            </a:r>
            <a:r>
              <a:rPr lang="en-US" b="1" i="1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9285-7C71-4510-8A86-18F470FA1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i="1" dirty="0"/>
              <a:t>“God was manifested in the flesh”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fall of man </a:t>
            </a:r>
            <a:r>
              <a:rPr lang="en-US" b="1" dirty="0"/>
              <a:t>(cf. Romans 3:23)</a:t>
            </a:r>
            <a:r>
              <a:rPr lang="en-US" dirty="0"/>
              <a:t> posed a troubling and important question: how would man be redeemed?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Old Testament illustrated the payment for sins by sacrifices. Yet these weren’t sufficient for the job </a:t>
            </a:r>
            <a:r>
              <a:rPr lang="en-US" b="1" dirty="0"/>
              <a:t>(cf. Hebrews 10:1-4).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Remission of sins wasn’t possible without blood </a:t>
            </a:r>
            <a:r>
              <a:rPr lang="en-US" b="1" dirty="0"/>
              <a:t>(cf. Hebrews 9:22).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blood of Christ – God in the flesh, proved sufficient </a:t>
            </a:r>
            <a:r>
              <a:rPr lang="en-US" b="1" dirty="0"/>
              <a:t>(cf. Hebrews 9:13-15).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John said</a:t>
            </a:r>
            <a:r>
              <a:rPr lang="en-US" b="1" i="1" dirty="0"/>
              <a:t>, “The Word became flesh and dwelt among us, and we beheld His glory, the glory as of the only begotten of the Father, full of grace and truth” (John 1:14).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was necessary for Christ to perform such a noble service </a:t>
            </a:r>
            <a:r>
              <a:rPr lang="en-US" b="1" dirty="0"/>
              <a:t>(cf. Hebrews 2:10, 14-15).</a:t>
            </a:r>
            <a:endParaRPr lang="en-US" dirty="0"/>
          </a:p>
          <a:p>
            <a:pPr lvl="0"/>
            <a:endParaRPr lang="en-US" sz="1600" b="1" i="1" dirty="0" smtClean="0"/>
          </a:p>
          <a:p>
            <a:pPr lvl="0"/>
            <a:r>
              <a:rPr lang="en-US" sz="1600" b="1" i="1" dirty="0" smtClean="0"/>
              <a:t>“</a:t>
            </a:r>
            <a:r>
              <a:rPr lang="en-US" sz="1600" b="1" i="1" dirty="0"/>
              <a:t>Justified in the spirit”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this “spirit” refers to His personal spirit or the Holy Spirit is a matter of dispute. However, either one is scriptural and makes a legitimate point.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If personal spirit – Hebrews 4:14-16</a:t>
            </a:r>
            <a:r>
              <a:rPr lang="en-US" dirty="0"/>
              <a:t> – He remained without sin although tempted – which gives us help as those who are tempted.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He exhibited unwavering faithfulness to God even in the most dire situations proving He was in fact perfect Deity.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If Holy Spirit – Romans 1:1-4 – He was raised from the dead by the power of the HS and was justified by such – He truly was God’s son.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Romans 8:9-11 – By that same power we have the hope of a resurrection to life.</a:t>
            </a:r>
            <a:endParaRPr lang="en-US" dirty="0"/>
          </a:p>
          <a:p>
            <a:pPr lvl="0"/>
            <a:endParaRPr lang="en-US" sz="1600" b="1" i="1" dirty="0" smtClean="0"/>
          </a:p>
          <a:p>
            <a:pPr lvl="0"/>
            <a:r>
              <a:rPr lang="en-US" sz="1600" b="1" i="1" dirty="0" smtClean="0"/>
              <a:t>“</a:t>
            </a:r>
            <a:r>
              <a:rPr lang="en-US" sz="1600" b="1" i="1" dirty="0"/>
              <a:t>Seen by angels”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plan was indeed heavenly. It attracted the attention of heavenly beings </a:t>
            </a:r>
            <a:r>
              <a:rPr lang="en-US" b="1" dirty="0"/>
              <a:t>(cf. 1 Peter 1:10-12</a:t>
            </a:r>
            <a:r>
              <a:rPr lang="en-US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That which those angels desired to know more about was given for us to know and enjoy fully!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They anticipated the fulfillment of this plan, being involved in it by aiding Christ.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Announced His birth (cf. Luke 2:8-14).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Ministered to Him after His temptation (cf. Matthew 4:11).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Strengthened Him in the garden of Gethsemane (cf. Luke 22:43).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9285-7C71-4510-8A86-18F470FA1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i="1" dirty="0"/>
              <a:t>“Preached among the Gentiles”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Genesis 12:3</a:t>
            </a:r>
            <a:r>
              <a:rPr lang="en-US" dirty="0"/>
              <a:t> – God’s promise was to bless the entire world (implying Jew and Gentile).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The Gentiles were not a people of God but now can be</a:t>
            </a:r>
            <a:r>
              <a:rPr lang="en-US" dirty="0"/>
              <a:t>! – </a:t>
            </a:r>
            <a:r>
              <a:rPr lang="en-US" b="1" dirty="0"/>
              <a:t>1 Peter 2:9-10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This is accomplished in Christ’s death – Ephesians 2:14-18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i="1" dirty="0"/>
              <a:t>How great is our God that He shows no partiality, and has developed a plan sufficient to offer salvation to ALL men!</a:t>
            </a:r>
            <a:endParaRPr lang="en-US" dirty="0"/>
          </a:p>
          <a:p>
            <a:pPr lvl="0"/>
            <a:endParaRPr lang="en-US" sz="1600" b="1" i="1" dirty="0" smtClean="0"/>
          </a:p>
          <a:p>
            <a:pPr lvl="0"/>
            <a:r>
              <a:rPr lang="en-US" sz="1600" b="1" i="1" dirty="0" smtClean="0"/>
              <a:t>“</a:t>
            </a:r>
            <a:r>
              <a:rPr lang="en-US" sz="1600" b="1" i="1" dirty="0"/>
              <a:t>Believed on in the world”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Christ lived a humble life. He was not one of earthly kingship and majesty, but appeared as one who had </a:t>
            </a:r>
            <a:r>
              <a:rPr lang="en-US" b="1" i="1" dirty="0"/>
              <a:t>“no form or comeliness; and when we see Him, there is no beauty that we should desire Him” (Isaiah 53:2).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Yet the foolishness of His message brings many to salvation! (</a:t>
            </a:r>
            <a:r>
              <a:rPr lang="en-US" b="1" dirty="0"/>
              <a:t>cf. 1 Corinthians 1:26-31)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summary, God’s plan was not thwarted, His purpose was not overthrown – </a:t>
            </a:r>
            <a:r>
              <a:rPr lang="en-US" b="1" i="1" dirty="0"/>
              <a:t>“I know that You can do everything, and that no purpose of Yours can be withheld from You” (Job 42:2)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The eternal kingdom, and salvation to its citizens was accomplished and will be accomplished! – Why? Because He was </a:t>
            </a:r>
            <a:r>
              <a:rPr lang="en-US" b="1" i="1" dirty="0"/>
              <a:t>“believed on in the world.”</a:t>
            </a:r>
            <a:r>
              <a:rPr lang="en-US" b="1" dirty="0"/>
              <a:t> </a:t>
            </a:r>
            <a:endParaRPr lang="en-US" dirty="0"/>
          </a:p>
          <a:p>
            <a:pPr lvl="0"/>
            <a:endParaRPr lang="en-US" sz="1600" b="1" i="1" dirty="0" smtClean="0"/>
          </a:p>
          <a:p>
            <a:pPr lvl="0"/>
            <a:r>
              <a:rPr lang="en-US" sz="1600" b="1" i="1" dirty="0" smtClean="0"/>
              <a:t>“</a:t>
            </a:r>
            <a:r>
              <a:rPr lang="en-US" sz="1600" b="1" i="1" dirty="0"/>
              <a:t>Received up in glory”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Acts 1:9-11</a:t>
            </a:r>
            <a:r>
              <a:rPr lang="en-US" dirty="0"/>
              <a:t> – Jesus ascended to heaven to reign in glory, and has promised to return.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At His return we shall be changed to be like He is in glory – </a:t>
            </a:r>
            <a:r>
              <a:rPr lang="en-US" b="1" dirty="0"/>
              <a:t>1 John 3:2; Colossians 3:4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promised to those whose life is Christ.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must live for Him, and look for Him to be found in Him when He comes (</a:t>
            </a:r>
            <a:r>
              <a:rPr lang="en-US" b="1" dirty="0"/>
              <a:t>cf. 2 Peter 3:13-14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9285-7C71-4510-8A86-18F470FA1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3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Great indeed is the mystery of godliness. Yet it is a mystery no longer, but a revealed truth.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 can obey that truth and receive the salvation of your soul! Won’t you do so?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9285-7C71-4510-8A86-18F470FA1A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2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6E39-59F0-4053-B395-7ED85F35FDE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DD29-D251-4C00-AA71-AF531422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9489"/>
            <a:ext cx="7772400" cy="238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Great is the Mystery of Godliness</a:t>
            </a:r>
            <a:endParaRPr lang="en-U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7173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1 Timothy 3:16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5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The Great Mystery of Godliness</a:t>
            </a:r>
            <a:endParaRPr lang="en-US" sz="5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“God was manifested in the flesh”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Hebrews 10:1-4; 9:22; 9:13-15; 2:10, 14-15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“Justified in the spirit”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Hebrews 4:14-16; Romans 1:1-4; 8:9-11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“Seen by angels”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Peter 1:10-12</a:t>
            </a:r>
          </a:p>
          <a:p>
            <a:pPr marL="0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4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5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The Great Mystery of Godliness</a:t>
            </a:r>
            <a:endParaRPr lang="en-US" sz="5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“Preached among the Gentiles”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Genesis 12:3; 1 Peter 2:9-10;                Ephesians 2:14-18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“Believed on in the world”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Corinthians 1:26-31; Job 42:2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“Received up in glory”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Acts 1:9-11; 1 John 3:2; Colossians 3:4</a:t>
            </a:r>
          </a:p>
          <a:p>
            <a:pPr marL="0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4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9489"/>
            <a:ext cx="7772400" cy="238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Great is the Mystery of Godliness</a:t>
            </a:r>
            <a:endParaRPr lang="en-U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7173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1 Timothy 3:16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7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991</Words>
  <Application>Microsoft Office PowerPoint</Application>
  <PresentationFormat>On-screen Show (4:3)</PresentationFormat>
  <Paragraphs>74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Calibri</vt:lpstr>
      <vt:lpstr>Calibri Light</vt:lpstr>
      <vt:lpstr>Wingdings</vt:lpstr>
      <vt:lpstr>Office Theme</vt:lpstr>
      <vt:lpstr>PowerPoint Presentation</vt:lpstr>
      <vt:lpstr>Great is the Mystery of Godliness</vt:lpstr>
      <vt:lpstr>The Great Mystery of Godliness</vt:lpstr>
      <vt:lpstr>The Great Mystery of Godliness</vt:lpstr>
      <vt:lpstr>Great is the Mystery of Godliness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is the Mystery of Godliness</dc:title>
  <dc:creator>Jeremiah Cox</dc:creator>
  <cp:lastModifiedBy>Jeremiah Cox</cp:lastModifiedBy>
  <cp:revision>4</cp:revision>
  <dcterms:created xsi:type="dcterms:W3CDTF">2015-12-06T22:36:55Z</dcterms:created>
  <dcterms:modified xsi:type="dcterms:W3CDTF">2015-12-06T22:51:27Z</dcterms:modified>
</cp:coreProperties>
</file>