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8"/>
  </p:notesMasterIdLst>
  <p:sldIdLst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69739" autoAdjust="0"/>
  </p:normalViewPr>
  <p:slideViewPr>
    <p:cSldViewPr showGuides="1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6613F-75BC-40DB-A842-CAD5887B9DB5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00459-C31D-451C-A050-4B1242B1F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 popular ideology is that of a personal relationship with Christ over religion.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marks religion as bad (standards; judgments; assembling; responsibility; etc.).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By “personal relationship” they mean they love Jesus, and live for Jesus in their own way.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live under a false notion of unconditional acceptance.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fail to realize that the only relationships that can be had with Christ are defined in scripture, not by us personally.</a:t>
            </a:r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64674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Christ wants to have a relationship with you (cf. Matthew 11:28-30 – He offers a relationship that is beneficial to you.).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wants to dwell with us – 2 Corinthians 6:16-18 (But we must be separate from the world.); cf. Hebrews 8:10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gospel is God’s call to a relationship with Him – Galatians 3:26-27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Spiritual blessings are in Christ – Ephesians 1:3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Everyone wants the spiritual blessings, but they don’t want to do what God says to attain them. So they establish their own relationship with Christ, which is not a relationship at 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0459-C31D-451C-A050-4B1242B1FF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Christ only offers a relationship with Him through His word (cf. Matthew 11:25-27 – This relationship is attained through the gospel </a:t>
            </a:r>
            <a:r>
              <a:rPr lang="en-US" i="1" dirty="0"/>
              <a:t>– “the one to whom the Son wills to reveal Him.” </a:t>
            </a:r>
            <a:r>
              <a:rPr lang="en-US" dirty="0"/>
              <a:t>– cf. Romans 1:16-17).</a:t>
            </a:r>
          </a:p>
          <a:p>
            <a:r>
              <a:rPr lang="en-US" i="1" dirty="0"/>
              <a:t>The relationship He offers is can only be defined as it is described in His word.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endParaRPr lang="en-US" i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Savior and the saved – Acts 4:12 (Peter before the Sanhedrin was asked by what power or name had he healed the lame man)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Shepherd and the Sheep – John 10:1-6 (Jesus is the shepherd who cares for His sheep. His sheep follow Him. They do not follow strangers, because strangers do harm.)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Bridegroom and His Bride – Ephesians 5:22-32 (The church is composed of the saved. The saved are those who submit to Christ.)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King and citizens – John 18:33-37; John 3:3, 5 (Christ’s kingdom is spiritual, and its blessings are eternal. To be a citizen you must be born again.)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Head and members of His body – Ephesians 1:22-23 (The body cannot survive without the head. Everything the body does is determined by the head.)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Friends – John 15:13-15 (We are only His friend if we do what He commands.)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Brethren – Hebrews 2:10-12; 3:6 (As Christ’s brethren we receive benefits from the father. Christ humbled Himself to become our brother.)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0459-C31D-451C-A050-4B1242B1FF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7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One living in disobedience is not in a relationship with Christ (cf. 1 John 1:5-6; Matthew 7:21-23).</a:t>
            </a:r>
          </a:p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Having a relationship with Christ is important.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we do not, and cannot define what that relationship is without the Bible.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00459-C31D-451C-A050-4B1242B1FF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7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6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1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1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7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3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7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2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6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tx1"/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9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75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1639669"/>
            <a:ext cx="8196348" cy="232273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>
                <a:gd name="adj" fmla="val 51671"/>
              </a:avLst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spc="100" dirty="0" smtClean="0"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7000">
                      <a:schemeClr val="accent1">
                        <a:lumMod val="20000"/>
                        <a:lumOff val="80000"/>
                      </a:schemeClr>
                    </a:gs>
                    <a:gs pos="50000">
                      <a:schemeClr val="bg1"/>
                    </a:gs>
                    <a:gs pos="5100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Haettenschweiler" pitchFamily="34" charset="0"/>
              </a:rPr>
              <a:t>Having A Relationship With Christ</a:t>
            </a:r>
            <a:endParaRPr lang="en-US" sz="2400" spc="100" dirty="0"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7000">
                    <a:schemeClr val="accent1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51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6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Haettenschweiler" panose="020B0706040902060204" pitchFamily="34" charset="0"/>
              </a:rPr>
              <a:t>He Wants To Have a Relationship</a:t>
            </a:r>
            <a:endParaRPr lang="en-US" sz="6000" dirty="0">
              <a:solidFill>
                <a:schemeClr val="bg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T</a:t>
            </a:r>
            <a:r>
              <a:rPr lang="en-US" sz="4400" dirty="0" smtClean="0">
                <a:solidFill>
                  <a:schemeClr val="bg1"/>
                </a:solidFill>
              </a:rPr>
              <a:t>o </a:t>
            </a:r>
            <a:r>
              <a:rPr lang="en-US" sz="4400" dirty="0">
                <a:solidFill>
                  <a:schemeClr val="bg1"/>
                </a:solidFill>
              </a:rPr>
              <a:t>dwell with us – </a:t>
            </a:r>
            <a:r>
              <a:rPr lang="en-US" sz="4400" i="1" dirty="0" smtClean="0">
                <a:solidFill>
                  <a:schemeClr val="bg1"/>
                </a:solidFill>
              </a:rPr>
              <a:t>2 Cor. 6:16-18; Hebrews </a:t>
            </a:r>
            <a:r>
              <a:rPr lang="en-US" sz="4400" i="1" dirty="0">
                <a:solidFill>
                  <a:schemeClr val="bg1"/>
                </a:solidFill>
              </a:rPr>
              <a:t>8:10</a:t>
            </a:r>
          </a:p>
          <a:p>
            <a:pPr lvl="0"/>
            <a:r>
              <a:rPr lang="en-US" sz="4400" dirty="0">
                <a:solidFill>
                  <a:schemeClr val="bg1"/>
                </a:solidFill>
              </a:rPr>
              <a:t>G</a:t>
            </a:r>
            <a:r>
              <a:rPr lang="en-US" sz="4400" dirty="0" smtClean="0">
                <a:solidFill>
                  <a:schemeClr val="bg1"/>
                </a:solidFill>
              </a:rPr>
              <a:t>ospel </a:t>
            </a:r>
            <a:r>
              <a:rPr lang="en-US" sz="4400" dirty="0">
                <a:solidFill>
                  <a:schemeClr val="bg1"/>
                </a:solidFill>
              </a:rPr>
              <a:t>C</a:t>
            </a:r>
            <a:r>
              <a:rPr lang="en-US" sz="4400" dirty="0" smtClean="0">
                <a:solidFill>
                  <a:schemeClr val="bg1"/>
                </a:solidFill>
              </a:rPr>
              <a:t>all – </a:t>
            </a:r>
            <a:r>
              <a:rPr lang="en-US" sz="4400" i="1" dirty="0">
                <a:solidFill>
                  <a:schemeClr val="bg1"/>
                </a:solidFill>
              </a:rPr>
              <a:t>Galatians 3:26-27</a:t>
            </a:r>
          </a:p>
          <a:p>
            <a:pPr lvl="0"/>
            <a:r>
              <a:rPr lang="en-US" sz="4400" dirty="0">
                <a:solidFill>
                  <a:schemeClr val="bg1"/>
                </a:solidFill>
              </a:rPr>
              <a:t>Spiritual </a:t>
            </a:r>
            <a:r>
              <a:rPr lang="en-US" sz="4400" dirty="0" smtClean="0">
                <a:solidFill>
                  <a:schemeClr val="bg1"/>
                </a:solidFill>
              </a:rPr>
              <a:t>blessings </a:t>
            </a:r>
            <a:r>
              <a:rPr lang="en-US" sz="4400" dirty="0">
                <a:solidFill>
                  <a:schemeClr val="bg1"/>
                </a:solidFill>
              </a:rPr>
              <a:t>in Christ – </a:t>
            </a:r>
            <a:r>
              <a:rPr lang="en-US" sz="4400" i="1" dirty="0">
                <a:solidFill>
                  <a:schemeClr val="bg1"/>
                </a:solidFill>
              </a:rPr>
              <a:t>Ephesians </a:t>
            </a:r>
            <a:r>
              <a:rPr lang="en-US" sz="4400" i="1" dirty="0" smtClean="0">
                <a:solidFill>
                  <a:schemeClr val="bg1"/>
                </a:solidFill>
              </a:rPr>
              <a:t>1:3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3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900" dirty="0" smtClean="0">
                <a:solidFill>
                  <a:schemeClr val="bg1"/>
                </a:solidFill>
                <a:latin typeface="Haettenschweiler" panose="020B0706040902060204" pitchFamily="34" charset="0"/>
              </a:rPr>
              <a:t>Relationship Described in His Word</a:t>
            </a:r>
            <a:endParaRPr lang="en-US" sz="5900" dirty="0">
              <a:solidFill>
                <a:schemeClr val="bg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Savior and the saved – </a:t>
            </a:r>
            <a:r>
              <a:rPr lang="en-US" sz="3200" i="1" dirty="0">
                <a:solidFill>
                  <a:schemeClr val="bg1"/>
                </a:solidFill>
              </a:rPr>
              <a:t>Acts 4:12 </a:t>
            </a:r>
            <a:endParaRPr lang="en-US" sz="3200" i="1" dirty="0">
              <a:solidFill>
                <a:schemeClr val="bg1"/>
              </a:solidFill>
            </a:endParaRP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Shepherd </a:t>
            </a:r>
            <a:r>
              <a:rPr lang="en-US" sz="3200" dirty="0">
                <a:solidFill>
                  <a:schemeClr val="bg1"/>
                </a:solidFill>
              </a:rPr>
              <a:t>and the Sheep – </a:t>
            </a:r>
            <a:r>
              <a:rPr lang="en-US" sz="3200" i="1" dirty="0">
                <a:solidFill>
                  <a:schemeClr val="bg1"/>
                </a:solidFill>
              </a:rPr>
              <a:t>John 10:1-6 </a:t>
            </a:r>
            <a:endParaRPr lang="en-US" sz="3200" i="1" dirty="0">
              <a:solidFill>
                <a:schemeClr val="bg1"/>
              </a:solidFill>
            </a:endParaRP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Bridegroom </a:t>
            </a:r>
            <a:r>
              <a:rPr lang="en-US" sz="3200" dirty="0">
                <a:solidFill>
                  <a:schemeClr val="bg1"/>
                </a:solidFill>
              </a:rPr>
              <a:t>and His Bride – </a:t>
            </a:r>
            <a:r>
              <a:rPr lang="en-US" sz="3200" i="1" dirty="0" smtClean="0">
                <a:solidFill>
                  <a:schemeClr val="bg1"/>
                </a:solidFill>
              </a:rPr>
              <a:t>Eph. 5:22-32 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King and Citizens – </a:t>
            </a:r>
            <a:r>
              <a:rPr lang="en-US" sz="3200" i="1" dirty="0" smtClean="0">
                <a:solidFill>
                  <a:schemeClr val="bg1"/>
                </a:solidFill>
              </a:rPr>
              <a:t>John 18:33-37; 3:3,5</a:t>
            </a:r>
            <a:endParaRPr lang="en-US" sz="32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Head and members of His body – </a:t>
            </a:r>
            <a:r>
              <a:rPr lang="en-US" sz="3200" i="1" dirty="0">
                <a:solidFill>
                  <a:schemeClr val="bg1"/>
                </a:solidFill>
              </a:rPr>
              <a:t>Ephesians </a:t>
            </a:r>
            <a:r>
              <a:rPr lang="en-US" sz="3200" i="1" dirty="0" smtClean="0">
                <a:solidFill>
                  <a:schemeClr val="bg1"/>
                </a:solidFill>
              </a:rPr>
              <a:t>1:22-23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Friends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 smtClean="0">
                <a:solidFill>
                  <a:schemeClr val="bg1"/>
                </a:solidFill>
              </a:rPr>
              <a:t>             </a:t>
            </a:r>
            <a:r>
              <a:rPr lang="en-US" sz="3200" i="1" dirty="0" smtClean="0">
                <a:solidFill>
                  <a:schemeClr val="bg1"/>
                </a:solidFill>
              </a:rPr>
              <a:t>John </a:t>
            </a:r>
            <a:r>
              <a:rPr lang="en-US" sz="3200" i="1" dirty="0">
                <a:solidFill>
                  <a:schemeClr val="bg1"/>
                </a:solidFill>
              </a:rPr>
              <a:t>15:13-15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Brethren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  <a:r>
              <a:rPr lang="en-US" sz="3200" i="1" dirty="0" smtClean="0">
                <a:solidFill>
                  <a:schemeClr val="bg1"/>
                </a:solidFill>
              </a:rPr>
              <a:t>Hebrews </a:t>
            </a:r>
            <a:r>
              <a:rPr lang="en-US" sz="3200" i="1" dirty="0">
                <a:solidFill>
                  <a:schemeClr val="bg1"/>
                </a:solidFill>
              </a:rPr>
              <a:t>2:10-12; </a:t>
            </a:r>
            <a:r>
              <a:rPr lang="en-US" sz="3200" i="1" dirty="0" smtClean="0">
                <a:solidFill>
                  <a:schemeClr val="bg1"/>
                </a:solidFill>
              </a:rPr>
              <a:t>3:6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6209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Haettenschweiler" panose="020B0706040902060204" pitchFamily="34" charset="0"/>
              </a:rPr>
              <a:t>Do You Have a Relationship With Christ?</a:t>
            </a:r>
            <a:endParaRPr lang="en-US" sz="8000" dirty="0">
              <a:solidFill>
                <a:schemeClr val="bg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 smtClean="0">
                <a:solidFill>
                  <a:schemeClr val="bg1"/>
                </a:solidFill>
              </a:rPr>
              <a:t>Not if you are disobedient!</a:t>
            </a:r>
          </a:p>
          <a:p>
            <a:pPr marL="0" indent="0" algn="ctr">
              <a:buNone/>
            </a:pPr>
            <a:r>
              <a:rPr lang="en-US" sz="4400" i="1" dirty="0" smtClean="0">
                <a:solidFill>
                  <a:schemeClr val="bg1"/>
                </a:solidFill>
              </a:rPr>
              <a:t>1 John 1:5-6; Matthew 7:21-23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7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ded_text_wrapped_around_a_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4AA501-6534-431B-BE17-52C0FD6EE8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Shaded text wrapped around a corner</Template>
  <TotalTime>0</TotalTime>
  <Words>597</Words>
  <Application>Microsoft Office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Haettenschweiler</vt:lpstr>
      <vt:lpstr>Wingdings</vt:lpstr>
      <vt:lpstr>Shaded_text_wrapped_around_a_corner</vt:lpstr>
      <vt:lpstr>PowerPoint Presentation</vt:lpstr>
      <vt:lpstr>PowerPoint Presentation</vt:lpstr>
      <vt:lpstr>He Wants To Have a Relationship</vt:lpstr>
      <vt:lpstr>Relationship Described in His Word</vt:lpstr>
      <vt:lpstr>Do You Have a Relationship With Christ?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2015-01-24T18:18:30Z</dcterms:created>
  <dcterms:modified xsi:type="dcterms:W3CDTF">2015-01-24T18:38:25Z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TC024240179991</vt:lpwstr>
  </property>
</Properties>
</file>