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7"/>
  </p:notes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4228" autoAdjust="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FFE5-597E-499D-840C-8797608B1432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E829-33B0-4EA3-A8DA-3F188530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75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Overcome Temptation</a:t>
            </a:r>
            <a:endParaRPr lang="en-US" dirty="0"/>
          </a:p>
          <a:p>
            <a:r>
              <a:rPr lang="en-US" b="1" i="1" dirty="0"/>
              <a:t>1 Corinthians 10:13 (We can…)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does not want us to fail, so He would not give us anything we can’t handle.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When we succumb to temptation it is not because God has forsaken us, but we did not look for the escape.</a:t>
            </a:r>
            <a:endParaRPr lang="en-US" dirty="0"/>
          </a:p>
          <a:p>
            <a:r>
              <a:rPr lang="en-US" b="1" i="1" dirty="0"/>
              <a:t>James 1:12-15 (We must…)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If we are to escape the clutches of death and secure eternal life (crown of life) overcoming temptation is a necessity.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only alternative to overcoming to temptation is succumbing to it which is sin, and sin produces death.</a:t>
            </a:r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77238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dirty="0"/>
              <a:t>Flee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Corinthians 6:18; 10:14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we linger we are bound to fall short.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concept of fleeing is understood in the concept of holiness – </a:t>
            </a:r>
            <a:r>
              <a:rPr lang="en-US" b="1" dirty="0"/>
              <a:t>2 Corinthians 6:17-7:1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We should not ask how close to sin we can get, but how close to God are we able to be.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Timothy 2:22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Fleeing must be coupled with pursuing. This safeguards us from temptation.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 only place we can flee to that is sure to guard us from sin are the righteous things of God.</a:t>
            </a:r>
            <a:endParaRPr lang="en-US" dirty="0"/>
          </a:p>
          <a:p>
            <a:pPr lvl="0"/>
            <a:r>
              <a:rPr lang="en-US" sz="1600" dirty="0"/>
              <a:t>Count the Cost (Develop an eternal perspective)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Corinthians 4:16-18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apostles were able to endure great persecution because their mind was set on things above. – Things of the world are passing away – </a:t>
            </a:r>
            <a:r>
              <a:rPr lang="en-US" b="1" dirty="0"/>
              <a:t>1 John 2:17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When we succumb to temptation it is because we did not think about losing that which matters the most – our soul.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Hebrews 11:24-26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Moses was able to look beyond what was right in front of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 understood the temptation to be for temporary things, and that pursuing it would be devastating in the end.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“For the wages of sin is death”</a:t>
            </a:r>
            <a:r>
              <a:rPr lang="en-US" b="1" dirty="0"/>
              <a:t> (Romans 6:23).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“Those who say such things (strangers and pilgrims on the earth) declare plainly that they seek a homeland”</a:t>
            </a:r>
            <a:r>
              <a:rPr lang="en-US" b="1" dirty="0"/>
              <a:t> (11:14)</a:t>
            </a:r>
            <a:r>
              <a:rPr lang="en-US" dirty="0"/>
              <a:t>.</a:t>
            </a:r>
          </a:p>
          <a:p>
            <a:pPr lvl="0"/>
            <a:r>
              <a:rPr lang="en-US" sz="1600" dirty="0"/>
              <a:t>Develop Good Desires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Philippians 4:8-9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carnal mind only sees value in carnal things. If we are truly transforming our minds (cf. Romans 12:2) then we will desire spiritual things.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If our desire is truly for these things of high value we will not long for those which are opposite.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Galatians 6:7-8 – seed principle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If we desire evil things, and therefore consume evil things, we will succumb to the temptation of such and be evil people.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desires are products of our heart. – </a:t>
            </a:r>
            <a:r>
              <a:rPr lang="en-US" b="1" i="1" dirty="0"/>
              <a:t>“For where your treasure is, there your heart will be also”</a:t>
            </a:r>
            <a:r>
              <a:rPr lang="en-US" b="1" dirty="0"/>
              <a:t> (Matthew 6:21</a:t>
            </a:r>
            <a:r>
              <a:rPr lang="en-US" dirty="0"/>
              <a:t>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“For out of the abundance of the heart the mouth speaks” </a:t>
            </a:r>
            <a:r>
              <a:rPr lang="en-US" b="1" dirty="0"/>
              <a:t>(Matthew 12:34).</a:t>
            </a:r>
            <a:endParaRPr lang="en-US" dirty="0"/>
          </a:p>
          <a:p>
            <a:pPr lvl="0"/>
            <a:r>
              <a:rPr lang="en-US" sz="1600" dirty="0"/>
              <a:t>Pray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6:13; 26:41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Prayer is unfortunately underestimated. It is a tool given to us by God to live acceptably in His sight.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 effective, fervent prayer of a righteous man avails much”</a:t>
            </a:r>
            <a:r>
              <a:rPr lang="en-US" b="1" dirty="0"/>
              <a:t> (James 5:16).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Often, our falling short could have been prevented by vigilant prayer.</a:t>
            </a:r>
            <a:endParaRPr lang="en-US" dirty="0"/>
          </a:p>
          <a:p>
            <a:pPr lvl="0"/>
            <a:r>
              <a:rPr lang="en-US" sz="1600" dirty="0"/>
              <a:t>Do Not Let Your Defenses Down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13:11-14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Instead of being complacent, we should recognize the coming of the Lord as soon, and put on the armor of light in Christ to be ready for that day.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should not have occasions where we allow our guard to be let down.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must not make provision!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Corinthians 10:12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person standing in pride has foolishly let down his defenses.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must not think we are above falling short. For when we do, that is when we will fall.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5:8-9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devil is an ever present threat. He does not slumber. Neither should we.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should always be serious about spiritual matters.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There are times when we can relax and have fun, but never without being on alert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Overcoming temptation is necessary and very possible.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requires diligence and awareness. We must not trifle with the devil and his devices.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have the tools to overcome temptations. </a:t>
            </a:r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76412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7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9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5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7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40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724400" cy="1981200"/>
          </a:xfrm>
          <a:prstGeom prst="rect">
            <a:avLst/>
          </a:prstGeom>
          <a:noFill/>
          <a:ln w="25400" cap="sq">
            <a:solidFill>
              <a:schemeClr val="bg1">
                <a:alpha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295400"/>
            <a:ext cx="6934200" cy="45720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9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Overcome</a:t>
            </a:r>
          </a:p>
          <a:p>
            <a:pPr algn="ctr">
              <a:lnSpc>
                <a:spcPct val="70000"/>
              </a:lnSpc>
            </a:pPr>
            <a:r>
              <a:rPr lang="en-US" sz="4400" spc="200" dirty="0" smtClean="0">
                <a:solidFill>
                  <a:srgbClr val="FF0000"/>
                </a:solidFill>
                <a:latin typeface="Impact" pitchFamily="34" charset="0"/>
              </a:rPr>
              <a:t>Temptation</a:t>
            </a:r>
            <a:endParaRPr lang="en-US" sz="2800" spc="2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6842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can…</a:t>
            </a:r>
          </a:p>
          <a:p>
            <a:r>
              <a:rPr lang="en-US" sz="2800" i="1" dirty="0" smtClean="0"/>
              <a:t>1 Corinthians 10:13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19700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must…</a:t>
            </a:r>
          </a:p>
          <a:p>
            <a:r>
              <a:rPr lang="en-US" sz="2800" i="1" dirty="0" smtClean="0"/>
              <a:t>James 1:12-15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143887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How 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5856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How to Overcome Temptation</a:t>
            </a:r>
            <a:endParaRPr lang="en-US" sz="4800" b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solidFill>
            <a:schemeClr val="bg1">
              <a:alpha val="59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600" b="1" dirty="0"/>
              <a:t>Flee</a:t>
            </a:r>
          </a:p>
          <a:p>
            <a:pPr marL="0" lvl="0" indent="0" algn="ctr">
              <a:buNone/>
            </a:pPr>
            <a:r>
              <a:rPr lang="en-US" sz="4000" i="1" dirty="0"/>
              <a:t>1 Corinthians 6:18; </a:t>
            </a:r>
            <a:r>
              <a:rPr lang="en-US" sz="4000" i="1" dirty="0" smtClean="0"/>
              <a:t>10:14; 2 </a:t>
            </a:r>
            <a:r>
              <a:rPr lang="en-US" sz="4000" i="1" dirty="0"/>
              <a:t>Timothy </a:t>
            </a:r>
            <a:r>
              <a:rPr lang="en-US" sz="4000" i="1" dirty="0" smtClean="0"/>
              <a:t>2:22</a:t>
            </a:r>
            <a:endParaRPr lang="en-US" sz="4000" i="1" dirty="0"/>
          </a:p>
          <a:p>
            <a:pPr marL="0" indent="0" algn="ctr">
              <a:buNone/>
            </a:pPr>
            <a:r>
              <a:rPr lang="en-US" sz="4600" b="1" dirty="0"/>
              <a:t>Count the </a:t>
            </a:r>
            <a:r>
              <a:rPr lang="en-US" sz="4600" b="1" dirty="0" smtClean="0"/>
              <a:t>Cost</a:t>
            </a:r>
            <a:endParaRPr lang="en-US" sz="4600" b="1" dirty="0"/>
          </a:p>
          <a:p>
            <a:pPr marL="0" lvl="0" indent="0" algn="ctr">
              <a:buNone/>
            </a:pPr>
            <a:r>
              <a:rPr lang="en-US" sz="4000" i="1" dirty="0"/>
              <a:t>2 Corinthians </a:t>
            </a:r>
            <a:r>
              <a:rPr lang="en-US" sz="4000" i="1" dirty="0" smtClean="0"/>
              <a:t>4:16-18; Hebrews 11:24-26</a:t>
            </a:r>
            <a:endParaRPr lang="en-US" sz="4000" i="1" dirty="0"/>
          </a:p>
          <a:p>
            <a:pPr marL="0" indent="0" algn="ctr">
              <a:buNone/>
            </a:pPr>
            <a:r>
              <a:rPr lang="en-US" sz="4600" b="1" dirty="0"/>
              <a:t>Develop Good Desires</a:t>
            </a:r>
          </a:p>
          <a:p>
            <a:pPr marL="0" lvl="0" indent="0" algn="ctr">
              <a:buNone/>
            </a:pPr>
            <a:r>
              <a:rPr lang="en-US" sz="4000" i="1" dirty="0"/>
              <a:t>Philippians </a:t>
            </a:r>
            <a:r>
              <a:rPr lang="en-US" sz="4000" i="1" dirty="0" smtClean="0"/>
              <a:t>4:8-9</a:t>
            </a:r>
            <a:r>
              <a:rPr lang="en-US" sz="4000" i="1" dirty="0" smtClean="0"/>
              <a:t>; Galatians 6:7-8</a:t>
            </a:r>
            <a:endParaRPr lang="en-US" sz="4000" i="1" dirty="0"/>
          </a:p>
          <a:p>
            <a:pPr marL="0" indent="0" algn="ctr">
              <a:buNone/>
            </a:pPr>
            <a:r>
              <a:rPr lang="en-US" sz="4600" b="1" dirty="0"/>
              <a:t>Pray</a:t>
            </a:r>
          </a:p>
          <a:p>
            <a:pPr marL="0" lvl="0" indent="0" algn="ctr">
              <a:buNone/>
            </a:pPr>
            <a:r>
              <a:rPr lang="en-US" sz="4000" i="1" dirty="0"/>
              <a:t>Matthew 6:13; </a:t>
            </a:r>
            <a:r>
              <a:rPr lang="en-US" sz="4000" i="1" dirty="0" smtClean="0"/>
              <a:t>26:41</a:t>
            </a:r>
          </a:p>
          <a:p>
            <a:pPr marL="0" indent="0" algn="ctr">
              <a:buNone/>
            </a:pPr>
            <a:r>
              <a:rPr lang="en-US" sz="4600" b="1" dirty="0" smtClean="0"/>
              <a:t>Do Not Let Your Defenses Down</a:t>
            </a:r>
          </a:p>
          <a:p>
            <a:pPr marL="0" lvl="0" indent="0" algn="ctr">
              <a:buNone/>
            </a:pPr>
            <a:r>
              <a:rPr lang="en-US" sz="4000" i="1" dirty="0" smtClean="0"/>
              <a:t>Romans 13:11-14; 1 </a:t>
            </a:r>
            <a:r>
              <a:rPr lang="en-US" sz="4000" i="1" dirty="0"/>
              <a:t>Corinthians </a:t>
            </a:r>
            <a:r>
              <a:rPr lang="en-US" sz="4000" i="1" dirty="0" smtClean="0"/>
              <a:t>10:12; 1 </a:t>
            </a:r>
            <a:r>
              <a:rPr lang="en-US" sz="4000" i="1" dirty="0"/>
              <a:t>Peter </a:t>
            </a:r>
            <a:r>
              <a:rPr lang="en-US" sz="4000" i="1" dirty="0" smtClean="0"/>
              <a:t>5:8-9</a:t>
            </a:r>
            <a:endParaRPr lang="en-US" sz="4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9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724400" cy="1981200"/>
          </a:xfrm>
          <a:prstGeom prst="rect">
            <a:avLst/>
          </a:prstGeom>
          <a:noFill/>
          <a:ln w="25400" cap="sq">
            <a:solidFill>
              <a:schemeClr val="bg1">
                <a:alpha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295400"/>
            <a:ext cx="6934200" cy="45720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9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Overcome</a:t>
            </a:r>
          </a:p>
          <a:p>
            <a:pPr algn="ctr">
              <a:lnSpc>
                <a:spcPct val="70000"/>
              </a:lnSpc>
            </a:pPr>
            <a:r>
              <a:rPr lang="en-US" sz="4400" spc="200" dirty="0" smtClean="0">
                <a:solidFill>
                  <a:srgbClr val="FF0000"/>
                </a:solidFill>
                <a:latin typeface="Impact" pitchFamily="34" charset="0"/>
              </a:rPr>
              <a:t>Temptation</a:t>
            </a:r>
            <a:endParaRPr lang="en-US" sz="2800" spc="2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6842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can…</a:t>
            </a:r>
          </a:p>
          <a:p>
            <a:r>
              <a:rPr lang="en-US" sz="2800" i="1" dirty="0" smtClean="0"/>
              <a:t>1 Corinthians 10:13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19700" y="4561425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must…</a:t>
            </a:r>
          </a:p>
          <a:p>
            <a:r>
              <a:rPr lang="en-US" sz="2800" i="1" dirty="0" smtClean="0"/>
              <a:t>James 1:12-15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500" y="143887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How 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732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ed_exploded_3-D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B596E1-6C2B-4BC7-88EF-353352623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exploded 3-D text</Template>
  <TotalTime>0</TotalTime>
  <Words>784</Words>
  <Application>Microsoft Office PowerPoint</Application>
  <PresentationFormat>On-screen Show (4:3)</PresentationFormat>
  <Paragraphs>80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Stacked_exploded_3-D_text</vt:lpstr>
      <vt:lpstr>PowerPoint Presentation</vt:lpstr>
      <vt:lpstr>PowerPoint Presentation</vt:lpstr>
      <vt:lpstr>How to Overcome Temptation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2015-02-22T22:46:13Z</dcterms:created>
  <dcterms:modified xsi:type="dcterms:W3CDTF">2015-11-08T22:48:13Z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TC024264779991</vt:lpwstr>
  </property>
</Properties>
</file>