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3A78B-7778-4BBB-9F71-F897C8010FD3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7FE95-2F96-49B5-AAE9-EEC90AD05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5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FE95-2F96-49B5-AAE9-EEC90AD05E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86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FE95-2F96-49B5-AAE9-EEC90AD05E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Ephesians 4:1-6</a:t>
            </a:r>
            <a:endParaRPr lang="en-US" sz="1050" dirty="0"/>
          </a:p>
          <a:p>
            <a:r>
              <a:rPr lang="en-US" i="1" dirty="0"/>
              <a:t>In order to attain unity there must be peace. It is the bond that allows unity. This peace, and unity, is found in the truth…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1" dirty="0"/>
              <a:t>“the calling with which you were called”</a:t>
            </a:r>
            <a:r>
              <a:rPr lang="en-US" dirty="0"/>
              <a:t> – </a:t>
            </a:r>
            <a:r>
              <a:rPr lang="en-US" b="1" dirty="0"/>
              <a:t>Ephesians 1:3-6</a:t>
            </a:r>
            <a:r>
              <a:rPr lang="en-US" dirty="0"/>
              <a:t> (</a:t>
            </a:r>
            <a:r>
              <a:rPr lang="en-US" b="1" dirty="0"/>
              <a:t>We are those who are adopted children of the one true God, to be holy and blameless. We are to live as God’s children!)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foundation of that calling is to abide in truth – </a:t>
            </a:r>
            <a:r>
              <a:rPr lang="en-US" b="1" dirty="0"/>
              <a:t>John 8:31-32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suggest we no longer direct ourselves – </a:t>
            </a:r>
            <a:r>
              <a:rPr lang="en-US" b="1" dirty="0"/>
              <a:t>Galatians 2:20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The unity Christians are supposed to exhibit can only be found in the direction of Christ.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Christ does not want us to compromise to maintain unity, or to be unified in a false doctrine, but unified in obedience to Christ.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“Unity of the </a:t>
            </a:r>
            <a:r>
              <a:rPr lang="en-US" b="1" i="1" u="sng" dirty="0"/>
              <a:t>Spirit</a:t>
            </a:r>
            <a:r>
              <a:rPr lang="en-US" b="1" i="1" dirty="0"/>
              <a:t>”</a:t>
            </a:r>
            <a:r>
              <a:rPr lang="en-US" b="1" dirty="0"/>
              <a:t> </a:t>
            </a:r>
            <a:r>
              <a:rPr lang="en-US" dirty="0"/>
              <a:t>– the Spirit guides us into all truth. Unity is promoted by adhering to the Spirit’s teaching. (If it does not pertain to truth it is not unity in the Spirit.)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fellowship with God brings us into fellowship with those who have done the same. (</a:t>
            </a:r>
            <a:r>
              <a:rPr lang="en-US" b="1" dirty="0"/>
              <a:t>Cf. 1 Corinthians 12:13 </a:t>
            </a:r>
            <a:r>
              <a:rPr lang="en-US" b="1" i="1" dirty="0"/>
              <a:t>“For by one Spirit we were all baptized into one body”</a:t>
            </a:r>
            <a:r>
              <a:rPr lang="en-US" dirty="0"/>
              <a:t>)– </a:t>
            </a:r>
            <a:r>
              <a:rPr lang="en-US" b="1" dirty="0"/>
              <a:t>Acts 2:40-47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Obeyed the truth and added to the church – </a:t>
            </a:r>
            <a:r>
              <a:rPr lang="en-US" b="1" dirty="0"/>
              <a:t>v. 41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Continued in the truth with each other (joint participation – this was desired) – </a:t>
            </a:r>
            <a:r>
              <a:rPr lang="en-US" b="1" dirty="0"/>
              <a:t>v. 42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Apostles’ doctrine – basis of their salvation (Truth).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Fellowship – joint participation in spiritual matters.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Breaking of bread – Lord’s Supper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Prayers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Continued in love for each other – </a:t>
            </a:r>
            <a:r>
              <a:rPr lang="en-US" b="1" dirty="0"/>
              <a:t>v. 44-45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Sincere concern for brethren – </a:t>
            </a:r>
            <a:r>
              <a:rPr lang="en-US" b="1" dirty="0"/>
              <a:t>4:32-35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Continued in </a:t>
            </a:r>
            <a:r>
              <a:rPr lang="en-US" i="1" dirty="0"/>
              <a:t>“one accord”</a:t>
            </a:r>
            <a:r>
              <a:rPr lang="en-US" dirty="0"/>
              <a:t> – </a:t>
            </a:r>
            <a:r>
              <a:rPr lang="en-US" b="1" dirty="0"/>
              <a:t>v. 46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As Jesus intended – </a:t>
            </a:r>
            <a:r>
              <a:rPr lang="en-US" b="1" dirty="0"/>
              <a:t>John 17:20-23 (Unity as with God and His Son.)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Considering God’s divine nature allows us to better understand unity, and its necessity in the church – the united godhead – Father, Son, Holy Spirit.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With Christians there should be no division or discord. There should be harmonious dwelling together with common goals, interests, and standard of living.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KEEP this unity.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Keep – </a:t>
            </a:r>
            <a:r>
              <a:rPr lang="en-US" i="1" dirty="0" err="1"/>
              <a:t>tēreo</a:t>
            </a:r>
            <a:r>
              <a:rPr lang="en-US" i="1" dirty="0"/>
              <a:t>̄</a:t>
            </a:r>
            <a:r>
              <a:rPr lang="en-US" dirty="0"/>
              <a:t> – to guard.</a:t>
            </a:r>
          </a:p>
          <a:p>
            <a:r>
              <a:rPr lang="en-US" dirty="0"/>
              <a:t>In order to </a:t>
            </a:r>
            <a:r>
              <a:rPr lang="en-US" i="1" dirty="0"/>
              <a:t>“keep the unity of the Spirit in the bond of peace”</a:t>
            </a:r>
            <a:r>
              <a:rPr lang="en-US" dirty="0"/>
              <a:t> we must possess the characteristics of Christ. This includes… (</a:t>
            </a:r>
            <a:r>
              <a:rPr lang="en-US" b="1" dirty="0"/>
              <a:t>cf. Ephesians 4:2)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FE95-2F96-49B5-AAE9-EEC90AD05E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38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</a:t>
            </a:r>
            <a:r>
              <a:rPr lang="en-US" i="1" dirty="0"/>
              <a:t>“keep the unity of the Spirit in the bond of peace”</a:t>
            </a:r>
            <a:r>
              <a:rPr lang="en-US" dirty="0"/>
              <a:t> we must possess the characteristics of Christ. This includes… (</a:t>
            </a:r>
            <a:r>
              <a:rPr lang="en-US" b="1" dirty="0"/>
              <a:t>cf. Ephesians 4:2)</a:t>
            </a:r>
            <a:endParaRPr lang="en-US" dirty="0"/>
          </a:p>
          <a:p>
            <a:pPr lvl="0"/>
            <a:r>
              <a:rPr lang="en-US" sz="1600" b="1" dirty="0"/>
              <a:t>Lowliness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Philippians 2:1-8</a:t>
            </a:r>
            <a:r>
              <a:rPr lang="en-US" dirty="0"/>
              <a:t> – At the core of our salvation is humility. If Christ did not humble Himself we would have no hope. He expects us to act the same.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 Corinthians 11:28 </a:t>
            </a:r>
            <a:r>
              <a:rPr lang="en-US" dirty="0"/>
              <a:t>– Paul’s humble lifestyle was learned from Christ, and motivated by the value of souls.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Context – After listing his suffering for Christ. This he also did, by extension, for his brethren.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Paul did not preach with selfish ulterior motives. He did so because he loved God, and wanted his brethren to make it to heaven.</a:t>
            </a:r>
            <a:endParaRPr lang="en-US" dirty="0"/>
          </a:p>
          <a:p>
            <a:pPr lvl="0"/>
            <a:r>
              <a:rPr lang="en-US" sz="1600" b="1" dirty="0"/>
              <a:t>Gentleness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Gentleness has to do with our reaction when wronged. When we are harmed by another, we are not to lash out in retaliation. 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Peter 2:21-23 – </a:t>
            </a:r>
            <a:r>
              <a:rPr lang="en-US" dirty="0"/>
              <a:t>Christ did not retaliate. He was patient and gentle, continually looking out for others.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“Then Jesus said, ‘Father, forgive them, for they do not know what they do.’” (Luke 23:34)</a:t>
            </a:r>
            <a:r>
              <a:rPr lang="en-US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Colossians 3:8-10, 12-13 – </a:t>
            </a:r>
            <a:r>
              <a:rPr lang="en-US" dirty="0"/>
              <a:t>Christians are not to be angry with each other – lashing out and saying hurtful things. They are to be a gentle and caring for one another.</a:t>
            </a:r>
          </a:p>
          <a:p>
            <a:pPr lvl="0"/>
            <a:r>
              <a:rPr lang="en-US" sz="1600" b="1" dirty="0"/>
              <a:t>Longsuffering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 Peter 3:9, 15</a:t>
            </a:r>
            <a:r>
              <a:rPr lang="en-US" dirty="0"/>
              <a:t> – Our Lord is not quick to destroy because He cares for us and wants us to be with Him.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He is continually wronged, yet patient with us when we do so</a:t>
            </a:r>
            <a:r>
              <a:rPr lang="en-US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Thessalonians 5:14</a:t>
            </a:r>
            <a:r>
              <a:rPr lang="en-US" dirty="0"/>
              <a:t> – We are all imperfect. There will be shortcomings, wrongdoings, and growing pains, but we must continue with patience.</a:t>
            </a:r>
          </a:p>
          <a:p>
            <a:pPr lvl="0"/>
            <a:r>
              <a:rPr lang="en-US" sz="1600" b="1" dirty="0"/>
              <a:t>Forbearance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Romans 15:1</a:t>
            </a:r>
            <a:r>
              <a:rPr lang="en-US" dirty="0"/>
              <a:t> – In context of weak and strong brethren. There will be situations where we must “put up with” certain things for the sake of maintaining unity with our brethren.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Matters of indifference </a:t>
            </a:r>
            <a:r>
              <a:rPr lang="en-US" dirty="0"/>
              <a:t>– (</a:t>
            </a:r>
            <a:r>
              <a:rPr lang="en-US" b="1" dirty="0"/>
              <a:t>14:1-3</a:t>
            </a:r>
            <a:r>
              <a:rPr lang="en-US" dirty="0"/>
              <a:t> – doubtful things; God has received Him).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“Therefore, if food makes my brother stumble, I will never again eat meat, lest I make my brother stumble” (1 Corinthians 8:13).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“Bear one another’s burdens, and so fulfil the law of Christ” (Galatians 6:2).</a:t>
            </a:r>
            <a:endParaRPr lang="en-US" dirty="0"/>
          </a:p>
          <a:p>
            <a:pPr lvl="0"/>
            <a:r>
              <a:rPr lang="en-US" sz="1600" b="1" dirty="0"/>
              <a:t>Love</a:t>
            </a:r>
            <a:endParaRPr lang="en-US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Corinthians 13:4-8a</a:t>
            </a:r>
            <a:r>
              <a:rPr lang="en-US" dirty="0"/>
              <a:t> – All of these things are summed up in love. This love is a choice made out of a sincere care for others.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Romans 12:9</a:t>
            </a:r>
            <a:r>
              <a:rPr lang="en-US" dirty="0"/>
              <a:t> – Our love must be sincere!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i="1" dirty="0"/>
              <a:t>“My little children, let us not love in word or in tongue, but in deed and in truth” (1 John 3:18).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FE95-2F96-49B5-AAE9-EEC90AD05E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07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Unity is God’s design for the church.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Therefore we must endeavor to keep unity!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Maintaining unity requires individuals to examine themselves to find whether they are practicing </a:t>
            </a:r>
            <a:r>
              <a:rPr lang="en-US" dirty="0" smtClean="0"/>
              <a:t>things needed to maintain unity. </a:t>
            </a:r>
            <a:r>
              <a:rPr lang="en-US" dirty="0"/>
              <a:t>Are you?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FE95-2F96-49B5-AAE9-EEC90AD05E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2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6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1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8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6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1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3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2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9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7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1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4939-84AF-44A9-8189-9AE410E302C4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D46AD-9E7A-4827-BF35-43457D68A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1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51924" y="28560"/>
            <a:ext cx="12837018" cy="4836487"/>
          </a:xfrm>
        </p:spPr>
        <p:txBody>
          <a:bodyPr>
            <a:noAutofit/>
            <a:scene3d>
              <a:camera prst="isometricOffAxis2Right"/>
              <a:lightRig rig="threePt" dir="t"/>
            </a:scene3d>
          </a:bodyPr>
          <a:lstStyle/>
          <a:p>
            <a:r>
              <a:rPr lang="en-US" sz="16600" b="1" dirty="0" smtClean="0">
                <a:ln>
                  <a:solidFill>
                    <a:schemeClr val="bg1"/>
                  </a:solidFill>
                </a:ln>
                <a:latin typeface="Blackadder ITC" panose="04020505051007020D02" pitchFamily="82" charset="0"/>
              </a:rPr>
              <a:t>Keys To Unity</a:t>
            </a:r>
            <a:endParaRPr lang="en-US" sz="16600" b="1" dirty="0">
              <a:ln>
                <a:solidFill>
                  <a:schemeClr val="bg1"/>
                </a:solidFill>
              </a:ln>
              <a:latin typeface="Blackadder ITC" panose="04020505051007020D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591" y="533859"/>
            <a:ext cx="4439479" cy="1384995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190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“Endeavoring to keep the unity of the Spirit in the bond of peace.”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5945" y="5331855"/>
            <a:ext cx="3219718" cy="646331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190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242633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7200" b="1" dirty="0" smtClean="0">
                <a:ln>
                  <a:solidFill>
                    <a:schemeClr val="bg1"/>
                  </a:solidFill>
                </a:ln>
                <a:latin typeface="Blackadder ITC" panose="04020505051007020D02" pitchFamily="82" charset="0"/>
              </a:rPr>
              <a:t>Attained via Truth</a:t>
            </a:r>
            <a:endParaRPr lang="en-US" sz="7200" b="1" dirty="0">
              <a:ln>
                <a:solidFill>
                  <a:schemeClr val="bg1"/>
                </a:solidFill>
              </a:ln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“the calling with which you </a:t>
            </a:r>
            <a:r>
              <a:rPr lang="en-US" sz="3600" b="1" i="1" dirty="0" smtClean="0"/>
              <a:t>               were </a:t>
            </a:r>
            <a:r>
              <a:rPr lang="en-US" sz="3600" b="1" i="1" dirty="0"/>
              <a:t>called”</a:t>
            </a:r>
            <a:r>
              <a:rPr lang="en-US" sz="3600" b="1" dirty="0"/>
              <a:t> </a:t>
            </a:r>
          </a:p>
          <a:p>
            <a:pPr marL="0" lvl="0" indent="0" algn="ctr">
              <a:buNone/>
            </a:pPr>
            <a:r>
              <a:rPr lang="en-US" sz="3200" i="1" dirty="0" smtClean="0"/>
              <a:t>Ephesians </a:t>
            </a:r>
            <a:r>
              <a:rPr lang="en-US" sz="3200" i="1" dirty="0" smtClean="0"/>
              <a:t>1:3-6</a:t>
            </a:r>
            <a:r>
              <a:rPr lang="en-US" sz="3200" i="1" dirty="0" smtClean="0"/>
              <a:t>; </a:t>
            </a:r>
            <a:r>
              <a:rPr lang="en-US" sz="3200" i="1" dirty="0" smtClean="0"/>
              <a:t>John 8:31-32; Galatians </a:t>
            </a:r>
            <a:r>
              <a:rPr lang="en-US" sz="3200" i="1" dirty="0"/>
              <a:t>2:20</a:t>
            </a:r>
          </a:p>
          <a:p>
            <a:pPr marL="0" indent="0" algn="ctr">
              <a:buNone/>
            </a:pPr>
            <a:r>
              <a:rPr lang="en-US" sz="3600" b="1" dirty="0" smtClean="0"/>
              <a:t>Fellowship with Christ and Christians</a:t>
            </a:r>
          </a:p>
          <a:p>
            <a:pPr marL="0" lvl="0" indent="0" algn="ctr">
              <a:buNone/>
            </a:pPr>
            <a:r>
              <a:rPr lang="en-US" sz="3200" i="1" dirty="0" smtClean="0"/>
              <a:t>Acts </a:t>
            </a:r>
            <a:r>
              <a:rPr lang="en-US" sz="3200" i="1" dirty="0" smtClean="0"/>
              <a:t>2:40-47; </a:t>
            </a:r>
            <a:r>
              <a:rPr lang="en-US" sz="3200" i="1" dirty="0" smtClean="0"/>
              <a:t>John 17:20-23</a:t>
            </a:r>
            <a:endParaRPr lang="en-US" sz="3200" i="1" dirty="0"/>
          </a:p>
          <a:p>
            <a:pPr marL="0" indent="0" algn="ctr">
              <a:buNone/>
            </a:pPr>
            <a:r>
              <a:rPr lang="en-US" sz="3600" b="1" dirty="0"/>
              <a:t>We must KEEP this </a:t>
            </a:r>
            <a:r>
              <a:rPr lang="en-US" sz="3600" b="1" dirty="0" smtClean="0"/>
              <a:t>unity.</a:t>
            </a:r>
          </a:p>
          <a:p>
            <a:pPr marL="0" indent="0" algn="ctr">
              <a:buNone/>
            </a:pPr>
            <a:r>
              <a:rPr lang="en-US" sz="3200" dirty="0" smtClean="0"/>
              <a:t>Keep </a:t>
            </a:r>
            <a:r>
              <a:rPr lang="en-US" sz="3200" dirty="0"/>
              <a:t>– </a:t>
            </a:r>
            <a:r>
              <a:rPr lang="en-US" sz="3200" i="1" dirty="0" err="1"/>
              <a:t>tēreo</a:t>
            </a:r>
            <a:r>
              <a:rPr lang="en-US" sz="3200" i="1" dirty="0"/>
              <a:t>̄</a:t>
            </a:r>
            <a:r>
              <a:rPr lang="en-US" sz="3200" dirty="0"/>
              <a:t> – to guard.</a:t>
            </a:r>
          </a:p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2" t="11564" r="18647"/>
          <a:stretch/>
        </p:blipFill>
        <p:spPr>
          <a:xfrm>
            <a:off x="6763822" y="415898"/>
            <a:ext cx="1658961" cy="1224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425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7200" b="1" dirty="0" smtClean="0">
                <a:ln>
                  <a:solidFill>
                    <a:schemeClr val="bg1"/>
                  </a:solidFill>
                </a:ln>
                <a:latin typeface="Blackadder ITC" panose="04020505051007020D02" pitchFamily="82" charset="0"/>
              </a:rPr>
              <a:t>Keys To Unity</a:t>
            </a:r>
            <a:endParaRPr lang="en-US" sz="7200" b="1" dirty="0">
              <a:ln>
                <a:solidFill>
                  <a:schemeClr val="bg1"/>
                </a:solidFill>
              </a:ln>
              <a:latin typeface="Blackadder ITC" panose="04020505051007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1237"/>
          </a:xfr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900" b="1" dirty="0"/>
              <a:t>Lowliness</a:t>
            </a:r>
          </a:p>
          <a:p>
            <a:pPr marL="0" lvl="0" indent="0" algn="ctr">
              <a:buNone/>
            </a:pPr>
            <a:r>
              <a:rPr lang="en-US" sz="3500" i="1" dirty="0" smtClean="0"/>
              <a:t>Philippians 2:1-8; 2 </a:t>
            </a:r>
            <a:r>
              <a:rPr lang="en-US" sz="3500" i="1" dirty="0"/>
              <a:t>Corinthians </a:t>
            </a:r>
            <a:r>
              <a:rPr lang="en-US" sz="3500" i="1" dirty="0" smtClean="0"/>
              <a:t>11:28</a:t>
            </a:r>
            <a:endParaRPr lang="en-US" sz="3500" i="1" dirty="0"/>
          </a:p>
          <a:p>
            <a:pPr marL="0" indent="0" algn="ctr">
              <a:buNone/>
            </a:pPr>
            <a:r>
              <a:rPr lang="en-US" sz="3900" b="1" dirty="0"/>
              <a:t>Gentleness</a:t>
            </a:r>
          </a:p>
          <a:p>
            <a:pPr marL="0" lvl="0" indent="0" algn="ctr">
              <a:buNone/>
            </a:pPr>
            <a:r>
              <a:rPr lang="en-US" sz="3500" i="1" dirty="0" smtClean="0"/>
              <a:t>1 Peter 2:21-23; Colossians 3:8-10, 12-13</a:t>
            </a:r>
            <a:endParaRPr lang="en-US" sz="3500" i="1" dirty="0"/>
          </a:p>
          <a:p>
            <a:pPr marL="0" indent="0" algn="ctr">
              <a:buNone/>
            </a:pPr>
            <a:r>
              <a:rPr lang="en-US" sz="3900" b="1" dirty="0"/>
              <a:t>Longsuffering</a:t>
            </a:r>
          </a:p>
          <a:p>
            <a:pPr marL="0" lvl="0" indent="0" algn="ctr">
              <a:buNone/>
            </a:pPr>
            <a:r>
              <a:rPr lang="en-US" sz="3500" i="1" dirty="0"/>
              <a:t>2 Peter </a:t>
            </a:r>
            <a:r>
              <a:rPr lang="en-US" sz="3500" i="1" dirty="0" smtClean="0"/>
              <a:t>3:9, 15</a:t>
            </a:r>
            <a:r>
              <a:rPr lang="en-US" sz="3500" i="1" dirty="0" smtClean="0"/>
              <a:t>; 1 </a:t>
            </a:r>
            <a:r>
              <a:rPr lang="en-US" sz="3500" i="1" dirty="0"/>
              <a:t>Thessalonians </a:t>
            </a:r>
            <a:r>
              <a:rPr lang="en-US" sz="3500" i="1" dirty="0" smtClean="0"/>
              <a:t>5:14</a:t>
            </a:r>
            <a:endParaRPr lang="en-US" sz="3500" i="1" dirty="0"/>
          </a:p>
          <a:p>
            <a:pPr marL="0" indent="0" algn="ctr">
              <a:buNone/>
            </a:pPr>
            <a:r>
              <a:rPr lang="en-US" sz="3900" b="1" dirty="0"/>
              <a:t>Forbearance</a:t>
            </a:r>
          </a:p>
          <a:p>
            <a:pPr marL="0" lvl="0" indent="0" algn="ctr">
              <a:buNone/>
            </a:pPr>
            <a:r>
              <a:rPr lang="en-US" sz="3500" i="1" dirty="0"/>
              <a:t>Romans </a:t>
            </a:r>
            <a:r>
              <a:rPr lang="en-US" sz="3500" i="1" dirty="0" smtClean="0"/>
              <a:t>15:1</a:t>
            </a:r>
            <a:endParaRPr lang="en-US" sz="3500" i="1" dirty="0"/>
          </a:p>
          <a:p>
            <a:pPr marL="0" indent="0" algn="ctr">
              <a:buNone/>
            </a:pPr>
            <a:r>
              <a:rPr lang="en-US" sz="3900" b="1" dirty="0"/>
              <a:t>Love</a:t>
            </a:r>
          </a:p>
          <a:p>
            <a:pPr marL="0" lvl="0" indent="0" algn="ctr">
              <a:buNone/>
            </a:pPr>
            <a:r>
              <a:rPr lang="en-US" sz="3500" i="1" dirty="0"/>
              <a:t>1 Corinthians </a:t>
            </a:r>
            <a:r>
              <a:rPr lang="en-US" sz="3500" i="1" dirty="0" smtClean="0"/>
              <a:t>13:4-8a; Romans 12:9</a:t>
            </a:r>
            <a:endParaRPr lang="en-US" sz="3500" i="1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2" t="11564" r="18647"/>
          <a:stretch/>
        </p:blipFill>
        <p:spPr>
          <a:xfrm>
            <a:off x="6763822" y="415898"/>
            <a:ext cx="1658961" cy="1224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632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51924" y="28560"/>
            <a:ext cx="12837018" cy="4836487"/>
          </a:xfrm>
        </p:spPr>
        <p:txBody>
          <a:bodyPr>
            <a:noAutofit/>
            <a:scene3d>
              <a:camera prst="isometricOffAxis2Right"/>
              <a:lightRig rig="threePt" dir="t"/>
            </a:scene3d>
          </a:bodyPr>
          <a:lstStyle/>
          <a:p>
            <a:r>
              <a:rPr lang="en-US" sz="16600" b="1" dirty="0" smtClean="0">
                <a:ln>
                  <a:solidFill>
                    <a:schemeClr val="bg1"/>
                  </a:solidFill>
                </a:ln>
                <a:latin typeface="Blackadder ITC" panose="04020505051007020D02" pitchFamily="82" charset="0"/>
              </a:rPr>
              <a:t>Keys To Unity</a:t>
            </a:r>
            <a:endParaRPr lang="en-US" sz="16600" b="1" dirty="0">
              <a:ln>
                <a:solidFill>
                  <a:schemeClr val="bg1"/>
                </a:solidFill>
              </a:ln>
              <a:latin typeface="Blackadder ITC" panose="04020505051007020D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591" y="533859"/>
            <a:ext cx="4439479" cy="1384995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190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“Endeavoring to keep the unity of the Spirit in the bond of peace.”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5945" y="5331855"/>
            <a:ext cx="3219718" cy="646331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190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176975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1060</Words>
  <Application>Microsoft Office PowerPoint</Application>
  <PresentationFormat>On-screen Show 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Blackadder ITC</vt:lpstr>
      <vt:lpstr>Calibri</vt:lpstr>
      <vt:lpstr>Calibri Light</vt:lpstr>
      <vt:lpstr>Office Theme</vt:lpstr>
      <vt:lpstr>PowerPoint Presentation</vt:lpstr>
      <vt:lpstr>Keys To Unity</vt:lpstr>
      <vt:lpstr>Attained via Truth</vt:lpstr>
      <vt:lpstr>Keys To Unity</vt:lpstr>
      <vt:lpstr>Keys To 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Unity</dc:title>
  <dc:creator>Jeremiah Cox</dc:creator>
  <cp:lastModifiedBy>Jeremiah Cox</cp:lastModifiedBy>
  <cp:revision>16</cp:revision>
  <dcterms:created xsi:type="dcterms:W3CDTF">2015-04-03T21:16:29Z</dcterms:created>
  <dcterms:modified xsi:type="dcterms:W3CDTF">2015-11-29T03:08:06Z</dcterms:modified>
</cp:coreProperties>
</file>