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1" r:id="rId2"/>
    <p:sldId id="256" r:id="rId3"/>
    <p:sldId id="268" r:id="rId4"/>
    <p:sldId id="270" r:id="rId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2416" autoAdjust="0"/>
  </p:normalViewPr>
  <p:slideViewPr>
    <p:cSldViewPr>
      <p:cViewPr varScale="1">
        <p:scale>
          <a:sx n="61" d="100"/>
          <a:sy n="61" d="100"/>
        </p:scale>
        <p:origin x="1656" y="72"/>
      </p:cViewPr>
      <p:guideLst>
        <p:guide orient="horz" pos="2160"/>
        <p:guide pos="2880"/>
      </p:guideLst>
    </p:cSldViewPr>
  </p:slideViewPr>
  <p:notesTextViewPr>
    <p:cViewPr>
      <p:scale>
        <a:sx n="3" d="2"/>
        <a:sy n="3" d="2"/>
      </p:scale>
      <p:origin x="0" y="0"/>
    </p:cViewPr>
  </p:notesTextViewPr>
  <p:notesViewPr>
    <p:cSldViewPr>
      <p:cViewPr varScale="1">
        <p:scale>
          <a:sx n="56" d="100"/>
          <a:sy n="56" d="100"/>
        </p:scale>
        <p:origin x="1968" y="7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1800" dirty="0">
                <a:latin typeface="Bernard MT Condensed" panose="02050806060905020404" pitchFamily="18" charset="0"/>
              </a:rPr>
              <a:t>A Covenant with My Eyes</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September 22, 2013 AM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3423444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9D4D7E8F-A738-4891-96C6-42355FD12C1D}" type="datetimeFigureOut">
              <a:rPr lang="en-US" smtClean="0"/>
              <a:t>1/4/2015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CB0F3379-0607-4737-B742-ED92555AEB04}" type="slidenum">
              <a:rPr lang="en-US" smtClean="0"/>
              <a:t>‹#›</a:t>
            </a:fld>
            <a:endParaRPr lang="en-US"/>
          </a:p>
        </p:txBody>
      </p:sp>
    </p:spTree>
    <p:extLst>
      <p:ext uri="{BB962C8B-B14F-4D97-AF65-F5344CB8AC3E}">
        <p14:creationId xmlns:p14="http://schemas.microsoft.com/office/powerpoint/2010/main" val="91030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0F3379-0607-4737-B742-ED92555AEB04}" type="slidenum">
              <a:rPr lang="en-US" smtClean="0"/>
              <a:t>1</a:t>
            </a:fld>
            <a:endParaRPr lang="en-US"/>
          </a:p>
        </p:txBody>
      </p:sp>
    </p:spTree>
    <p:extLst>
      <p:ext uri="{BB962C8B-B14F-4D97-AF65-F5344CB8AC3E}">
        <p14:creationId xmlns:p14="http://schemas.microsoft.com/office/powerpoint/2010/main" val="2267037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Job 31:1</a:t>
            </a:r>
            <a:endParaRPr lang="en-US" dirty="0"/>
          </a:p>
          <a:p>
            <a:r>
              <a:rPr lang="en-US" b="1" dirty="0"/>
              <a:t>Introduction</a:t>
            </a:r>
            <a:endParaRPr lang="en-US" dirty="0"/>
          </a:p>
          <a:p>
            <a:pPr marL="171450" lvl="0" indent="-171450">
              <a:buFont typeface="Arial" panose="020B0604020202020204" pitchFamily="34" charset="0"/>
              <a:buChar char="•"/>
            </a:pPr>
            <a:r>
              <a:rPr lang="en-US" dirty="0"/>
              <a:t>Our struggles to remain pure as Christians are often caused by our eyes (what we look at; Figuratively, what we give attention to).</a:t>
            </a:r>
          </a:p>
          <a:p>
            <a:pPr marL="171450" lvl="0" indent="-171450">
              <a:buFont typeface="Arial" panose="020B0604020202020204" pitchFamily="34" charset="0"/>
              <a:buChar char="•"/>
            </a:pPr>
            <a:r>
              <a:rPr lang="en-US" dirty="0"/>
              <a:t>Job said he made a covenant with his eyes.</a:t>
            </a:r>
          </a:p>
          <a:p>
            <a:pPr marL="171450" lvl="0" indent="-171450">
              <a:buFont typeface="Arial" panose="020B0604020202020204" pitchFamily="34" charset="0"/>
              <a:buChar char="•"/>
            </a:pPr>
            <a:r>
              <a:rPr lang="en-US" dirty="0"/>
              <a:t>Covenant is an agreement (Ex: Old Covenant/New Covenant).</a:t>
            </a:r>
          </a:p>
          <a:p>
            <a:pPr marL="171450" lvl="0" indent="-171450">
              <a:buFont typeface="Arial" panose="020B0604020202020204" pitchFamily="34" charset="0"/>
              <a:buChar char="•"/>
            </a:pPr>
            <a:r>
              <a:rPr lang="en-US" dirty="0"/>
              <a:t>This is a predetermination not to be involved in looking at those things that are unrighteous.</a:t>
            </a:r>
          </a:p>
          <a:p>
            <a:pPr marL="171450" lvl="0" indent="-171450">
              <a:buFont typeface="Arial" panose="020B0604020202020204" pitchFamily="34" charset="0"/>
              <a:buChar char="•"/>
            </a:pPr>
            <a:r>
              <a:rPr lang="en-US" dirty="0"/>
              <a:t>There are several things we should make a covenant with our eyes not to gaze upon (literally, and figuratively).</a:t>
            </a:r>
          </a:p>
        </p:txBody>
      </p:sp>
      <p:sp>
        <p:nvSpPr>
          <p:cNvPr id="4" name="Slide Number Placeholder 3"/>
          <p:cNvSpPr>
            <a:spLocks noGrp="1"/>
          </p:cNvSpPr>
          <p:nvPr>
            <p:ph type="sldNum" sz="quarter" idx="10"/>
          </p:nvPr>
        </p:nvSpPr>
        <p:spPr/>
        <p:txBody>
          <a:bodyPr/>
          <a:lstStyle/>
          <a:p>
            <a:fld id="{CB0F3379-0607-4737-B742-ED92555AEB04}" type="slidenum">
              <a:rPr lang="en-US" smtClean="0"/>
              <a:t>2</a:t>
            </a:fld>
            <a:endParaRPr lang="en-US"/>
          </a:p>
        </p:txBody>
      </p:sp>
    </p:spTree>
    <p:extLst>
      <p:ext uri="{BB962C8B-B14F-4D97-AF65-F5344CB8AC3E}">
        <p14:creationId xmlns:p14="http://schemas.microsoft.com/office/powerpoint/2010/main" val="63707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The Darkness of Sin</a:t>
            </a:r>
          </a:p>
          <a:p>
            <a:pPr marL="171450" lvl="0" indent="-171450">
              <a:buFont typeface="Arial" panose="020B0604020202020204" pitchFamily="34" charset="0"/>
              <a:buChar char="•"/>
            </a:pPr>
            <a:r>
              <a:rPr lang="en-US" dirty="0"/>
              <a:t>1 John 2:9-11</a:t>
            </a:r>
          </a:p>
          <a:p>
            <a:pPr marL="628650" lvl="1" indent="-171450">
              <a:buFont typeface="Arial" panose="020B0604020202020204" pitchFamily="34" charset="0"/>
              <a:buChar char="•"/>
            </a:pPr>
            <a:r>
              <a:rPr lang="en-US" dirty="0"/>
              <a:t>Specifically talking about loving/hating brother.</a:t>
            </a:r>
          </a:p>
          <a:p>
            <a:pPr marL="628650" lvl="1" indent="-171450">
              <a:buFont typeface="Arial" panose="020B0604020202020204" pitchFamily="34" charset="0"/>
              <a:buChar char="•"/>
            </a:pPr>
            <a:r>
              <a:rPr lang="en-US" dirty="0"/>
              <a:t>Uses darkness/light scenario.</a:t>
            </a:r>
          </a:p>
          <a:p>
            <a:pPr marL="628650" lvl="1" indent="-171450">
              <a:buFont typeface="Arial" panose="020B0604020202020204" pitchFamily="34" charset="0"/>
              <a:buChar char="•"/>
            </a:pPr>
            <a:r>
              <a:rPr lang="en-US" dirty="0"/>
              <a:t>When in light, you will not stumble. (When you treasure the light. When your mind is set on light. When you give attention to light.)</a:t>
            </a:r>
          </a:p>
          <a:p>
            <a:pPr marL="628650" lvl="1" indent="-171450">
              <a:buFont typeface="Arial" panose="020B0604020202020204" pitchFamily="34" charset="0"/>
              <a:buChar char="•"/>
            </a:pPr>
            <a:r>
              <a:rPr lang="en-US" dirty="0"/>
              <a:t>When in darkness, you don’t know where you are going. (When your mind is set on things in darkness.)</a:t>
            </a:r>
          </a:p>
          <a:p>
            <a:pPr marL="171450" lvl="0" indent="-171450">
              <a:buFont typeface="Arial" panose="020B0604020202020204" pitchFamily="34" charset="0"/>
              <a:buChar char="•"/>
            </a:pPr>
            <a:r>
              <a:rPr lang="en-US" dirty="0"/>
              <a:t>Mark 9:47</a:t>
            </a:r>
          </a:p>
          <a:p>
            <a:pPr marL="628650" lvl="1" indent="-171450">
              <a:buFont typeface="Arial" panose="020B0604020202020204" pitchFamily="34" charset="0"/>
              <a:buChar char="•"/>
            </a:pPr>
            <a:r>
              <a:rPr lang="en-US" dirty="0"/>
              <a:t>The literal eye does not cause you to sin.</a:t>
            </a:r>
          </a:p>
          <a:p>
            <a:pPr marL="628650" lvl="1" indent="-171450">
              <a:buFont typeface="Arial" panose="020B0604020202020204" pitchFamily="34" charset="0"/>
              <a:buChar char="•"/>
            </a:pPr>
            <a:r>
              <a:rPr lang="en-US" dirty="0"/>
              <a:t>There are things that entice when exposed to the eye. Do away with them!</a:t>
            </a:r>
          </a:p>
          <a:p>
            <a:pPr marL="171450" lvl="0" indent="-171450">
              <a:buFont typeface="Arial" panose="020B0604020202020204" pitchFamily="34" charset="0"/>
              <a:buChar char="•"/>
            </a:pPr>
            <a:r>
              <a:rPr lang="en-US" dirty="0"/>
              <a:t>Joshua 7:20-21</a:t>
            </a:r>
          </a:p>
          <a:p>
            <a:pPr marL="628650" lvl="1" indent="-171450">
              <a:buFont typeface="Arial" panose="020B0604020202020204" pitchFamily="34" charset="0"/>
              <a:buChar char="•"/>
            </a:pPr>
            <a:r>
              <a:rPr lang="en-US" dirty="0"/>
              <a:t>After Jericho is defeated.</a:t>
            </a:r>
          </a:p>
          <a:p>
            <a:pPr marL="628650" lvl="1" indent="-171450">
              <a:buFont typeface="Arial" panose="020B0604020202020204" pitchFamily="34" charset="0"/>
              <a:buChar char="•"/>
            </a:pPr>
            <a:r>
              <a:rPr lang="en-US" dirty="0"/>
              <a:t>Told to abstain from accursed things. They are forbidden.</a:t>
            </a:r>
          </a:p>
          <a:p>
            <a:pPr marL="628650" lvl="1" indent="-171450">
              <a:buFont typeface="Arial" panose="020B0604020202020204" pitchFamily="34" charset="0"/>
              <a:buChar char="•"/>
            </a:pPr>
            <a:r>
              <a:rPr lang="en-US" dirty="0" err="1"/>
              <a:t>Achan</a:t>
            </a:r>
            <a:r>
              <a:rPr lang="en-US" dirty="0"/>
              <a:t> saw and coveted. Averting his eyes would have proven beneficial. </a:t>
            </a:r>
          </a:p>
          <a:p>
            <a:pPr lvl="0"/>
            <a:r>
              <a:rPr lang="en-US" b="1" dirty="0"/>
              <a:t>Lustful Sights</a:t>
            </a:r>
          </a:p>
          <a:p>
            <a:pPr marL="171450" lvl="0" indent="-171450">
              <a:buFont typeface="Arial" panose="020B0604020202020204" pitchFamily="34" charset="0"/>
              <a:buChar char="•"/>
            </a:pPr>
            <a:r>
              <a:rPr lang="en-US" dirty="0"/>
              <a:t>1 John 2:16</a:t>
            </a:r>
          </a:p>
          <a:p>
            <a:pPr marL="628650" lvl="1" indent="-171450">
              <a:buFont typeface="Arial" panose="020B0604020202020204" pitchFamily="34" charset="0"/>
              <a:buChar char="•"/>
            </a:pPr>
            <a:r>
              <a:rPr lang="en-US" dirty="0"/>
              <a:t>Immodestly dressed individuals; pornography; all lewd, licentious and seductive behavior; inappropriate movies, TV and videos; appeals to materialism; anything that you look at which could lead to illicit desire!</a:t>
            </a:r>
          </a:p>
          <a:p>
            <a:pPr marL="628650" lvl="1" indent="-171450">
              <a:buFont typeface="Arial" panose="020B0604020202020204" pitchFamily="34" charset="0"/>
              <a:buChar char="•"/>
            </a:pPr>
            <a:r>
              <a:rPr lang="en-US" dirty="0"/>
              <a:t>The world of entertainment and advertising is laden with the lust of the eyes.</a:t>
            </a:r>
          </a:p>
          <a:p>
            <a:pPr marL="171450" lvl="0" indent="-171450">
              <a:buFont typeface="Arial" panose="020B0604020202020204" pitchFamily="34" charset="0"/>
              <a:buChar char="•"/>
            </a:pPr>
            <a:r>
              <a:rPr lang="en-US" dirty="0"/>
              <a:t>Job 31:1</a:t>
            </a:r>
          </a:p>
          <a:p>
            <a:pPr marL="628650" lvl="1" indent="-171450">
              <a:buFont typeface="Arial" panose="020B0604020202020204" pitchFamily="34" charset="0"/>
              <a:buChar char="•"/>
            </a:pPr>
            <a:r>
              <a:rPr lang="en-US" dirty="0"/>
              <a:t>Job made the covenant with his eyes to not look.</a:t>
            </a:r>
          </a:p>
          <a:p>
            <a:pPr marL="628650" lvl="1" indent="-171450">
              <a:buFont typeface="Arial" panose="020B0604020202020204" pitchFamily="34" charset="0"/>
              <a:buChar char="•"/>
            </a:pPr>
            <a:r>
              <a:rPr lang="en-US" dirty="0"/>
              <a:t>Just a little peek IS a big deal!</a:t>
            </a:r>
          </a:p>
          <a:p>
            <a:pPr lvl="0"/>
            <a:r>
              <a:rPr lang="en-US" b="1" dirty="0"/>
              <a:t>Adultery</a:t>
            </a:r>
          </a:p>
          <a:p>
            <a:pPr marL="171450" lvl="0" indent="-171450">
              <a:buFont typeface="Arial" panose="020B0604020202020204" pitchFamily="34" charset="0"/>
              <a:buChar char="•"/>
            </a:pPr>
            <a:r>
              <a:rPr lang="en-US" dirty="0"/>
              <a:t>2 Peter 2:13b-4</a:t>
            </a:r>
          </a:p>
          <a:p>
            <a:pPr marL="628650" lvl="1" indent="-171450">
              <a:buFont typeface="Arial" panose="020B0604020202020204" pitchFamily="34" charset="0"/>
              <a:buChar char="•"/>
            </a:pPr>
            <a:r>
              <a:rPr lang="en-US" dirty="0"/>
              <a:t>Literally – an adulteress.</a:t>
            </a:r>
          </a:p>
          <a:p>
            <a:pPr marL="628650" lvl="1" indent="-171450">
              <a:buFont typeface="Arial" panose="020B0604020202020204" pitchFamily="34" charset="0"/>
              <a:buChar char="•"/>
            </a:pPr>
            <a:r>
              <a:rPr lang="en-US" dirty="0"/>
              <a:t>(Of an adulteress; being ever bent on the gratification of their sensual desires, so that they are represented as having an adulteress constantly before their eyes, and that their eyes can take in no other object but her. – Adam Clarke)</a:t>
            </a:r>
          </a:p>
          <a:p>
            <a:pPr marL="171450" lvl="0" indent="-171450">
              <a:buFont typeface="Arial" panose="020B0604020202020204" pitchFamily="34" charset="0"/>
              <a:buChar char="•"/>
            </a:pPr>
            <a:r>
              <a:rPr lang="en-US" dirty="0"/>
              <a:t>Matthew </a:t>
            </a:r>
            <a:r>
              <a:rPr lang="en-US" dirty="0" smtClean="0"/>
              <a:t>5:28</a:t>
            </a:r>
          </a:p>
          <a:p>
            <a:pPr marL="628650" lvl="1" indent="-171450">
              <a:buFont typeface="Arial" panose="020B0604020202020204" pitchFamily="34" charset="0"/>
              <a:buChar char="•"/>
            </a:pPr>
            <a:r>
              <a:rPr lang="en-US" dirty="0" smtClean="0"/>
              <a:t>Making a covenant not to do this means avoiding those situations all together.</a:t>
            </a:r>
          </a:p>
          <a:p>
            <a:pPr marL="628650" lvl="1" indent="-171450">
              <a:buFont typeface="Arial" panose="020B0604020202020204" pitchFamily="34" charset="0"/>
              <a:buChar char="•"/>
            </a:pPr>
            <a:r>
              <a:rPr lang="en-US" dirty="0" smtClean="0"/>
              <a:t>The opposite would be to seek them out.</a:t>
            </a:r>
          </a:p>
          <a:p>
            <a:pPr lvl="0"/>
            <a:r>
              <a:rPr lang="en-US" b="1" dirty="0" smtClean="0"/>
              <a:t>Alcohol</a:t>
            </a:r>
            <a:endParaRPr lang="en-US" b="1" dirty="0"/>
          </a:p>
          <a:p>
            <a:pPr marL="171450" lvl="0" indent="-171450">
              <a:buFont typeface="Arial" panose="020B0604020202020204" pitchFamily="34" charset="0"/>
              <a:buChar char="•"/>
            </a:pPr>
            <a:r>
              <a:rPr lang="en-US" dirty="0"/>
              <a:t>Proverbs 23:31-32</a:t>
            </a:r>
          </a:p>
          <a:p>
            <a:pPr marL="628650" lvl="1" indent="-171450">
              <a:buFont typeface="Arial" panose="020B0604020202020204" pitchFamily="34" charset="0"/>
              <a:buChar char="•"/>
            </a:pPr>
            <a:r>
              <a:rPr lang="en-US" dirty="0"/>
              <a:t>Alcohol is advertised as something good and fun. This is deception.</a:t>
            </a:r>
          </a:p>
          <a:p>
            <a:pPr marL="628650" lvl="1" indent="-171450">
              <a:buFont typeface="Arial" panose="020B0604020202020204" pitchFamily="34" charset="0"/>
              <a:buChar char="•"/>
            </a:pPr>
            <a:r>
              <a:rPr lang="en-US" dirty="0"/>
              <a:t>Being around it and considering it is the opposite of making a covenant not to partake in it.</a:t>
            </a:r>
          </a:p>
          <a:p>
            <a:pPr lvl="0"/>
            <a:r>
              <a:rPr lang="en-US" b="1" dirty="0"/>
              <a:t>Irreverent Things</a:t>
            </a:r>
          </a:p>
          <a:p>
            <a:pPr marL="171450" lvl="0" indent="-171450">
              <a:buFont typeface="Arial" panose="020B0604020202020204" pitchFamily="34" charset="0"/>
              <a:buChar char="•"/>
            </a:pPr>
            <a:r>
              <a:rPr lang="en-US" dirty="0"/>
              <a:t>Romans 3:15-18</a:t>
            </a:r>
          </a:p>
          <a:p>
            <a:pPr marL="628650" lvl="1" indent="-171450">
              <a:buFont typeface="Arial" panose="020B0604020202020204" pitchFamily="34" charset="0"/>
              <a:buChar char="•"/>
            </a:pPr>
            <a:r>
              <a:rPr lang="en-US" dirty="0"/>
              <a:t>Concerning the unrighteous who do not seek God.</a:t>
            </a:r>
          </a:p>
          <a:p>
            <a:pPr marL="628650" lvl="1" indent="-171450">
              <a:buFont typeface="Arial" panose="020B0604020202020204" pitchFamily="34" charset="0"/>
              <a:buChar char="•"/>
            </a:pPr>
            <a:r>
              <a:rPr lang="en-US" dirty="0"/>
              <a:t>We live among the irreverent, the rebellious, the disobedient.  We must not allow their evil to corrupt us.  We must humble ourselves!</a:t>
            </a:r>
          </a:p>
          <a:p>
            <a:pPr marL="628650" lvl="1" indent="-171450">
              <a:buFont typeface="Arial" panose="020B0604020202020204" pitchFamily="34" charset="0"/>
              <a:buChar char="•"/>
            </a:pPr>
            <a:r>
              <a:rPr lang="en-US" i="1" dirty="0"/>
              <a:t>“Do not be conformed to this world, but be transformed by the renewing of your mind” (Romans 12:2)</a:t>
            </a:r>
            <a:r>
              <a:rPr lang="en-US" dirty="0"/>
              <a:t>.</a:t>
            </a:r>
          </a:p>
          <a:p>
            <a:endParaRPr lang="en-US" dirty="0"/>
          </a:p>
        </p:txBody>
      </p:sp>
      <p:sp>
        <p:nvSpPr>
          <p:cNvPr id="4" name="Slide Number Placeholder 3"/>
          <p:cNvSpPr>
            <a:spLocks noGrp="1"/>
          </p:cNvSpPr>
          <p:nvPr>
            <p:ph type="sldNum" sz="quarter" idx="10"/>
          </p:nvPr>
        </p:nvSpPr>
        <p:spPr/>
        <p:txBody>
          <a:bodyPr/>
          <a:lstStyle/>
          <a:p>
            <a:fld id="{CB0F3379-0607-4737-B742-ED92555AEB04}" type="slidenum">
              <a:rPr lang="en-US" smtClean="0"/>
              <a:t>3</a:t>
            </a:fld>
            <a:endParaRPr lang="en-US"/>
          </a:p>
        </p:txBody>
      </p:sp>
    </p:spTree>
    <p:extLst>
      <p:ext uri="{BB962C8B-B14F-4D97-AF65-F5344CB8AC3E}">
        <p14:creationId xmlns:p14="http://schemas.microsoft.com/office/powerpoint/2010/main" val="241103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A Christian should make a covenant with his/her eyes not to sin.</a:t>
            </a:r>
          </a:p>
          <a:p>
            <a:pPr marL="171450" lvl="0" indent="-171450">
              <a:buFont typeface="Arial" panose="020B0604020202020204" pitchFamily="34" charset="0"/>
              <a:buChar char="•"/>
            </a:pPr>
            <a:r>
              <a:rPr lang="en-US" dirty="0"/>
              <a:t>This is an important facet of our faith.</a:t>
            </a:r>
          </a:p>
          <a:p>
            <a:pPr marL="171450" lvl="0" indent="-171450">
              <a:buFont typeface="Arial" panose="020B0604020202020204" pitchFamily="34" charset="0"/>
              <a:buChar char="•"/>
            </a:pPr>
            <a:r>
              <a:rPr lang="en-US" dirty="0"/>
              <a:t>Have you done so?</a:t>
            </a:r>
          </a:p>
          <a:p>
            <a:endParaRPr lang="en-US" dirty="0"/>
          </a:p>
        </p:txBody>
      </p:sp>
      <p:sp>
        <p:nvSpPr>
          <p:cNvPr id="4" name="Slide Number Placeholder 3"/>
          <p:cNvSpPr>
            <a:spLocks noGrp="1"/>
          </p:cNvSpPr>
          <p:nvPr>
            <p:ph type="sldNum" sz="quarter" idx="10"/>
          </p:nvPr>
        </p:nvSpPr>
        <p:spPr/>
        <p:txBody>
          <a:bodyPr/>
          <a:lstStyle/>
          <a:p>
            <a:fld id="{CB0F3379-0607-4737-B742-ED92555AEB04}" type="slidenum">
              <a:rPr lang="en-US" smtClean="0"/>
              <a:t>4</a:t>
            </a:fld>
            <a:endParaRPr lang="en-US"/>
          </a:p>
        </p:txBody>
      </p:sp>
    </p:spTree>
    <p:extLst>
      <p:ext uri="{BB962C8B-B14F-4D97-AF65-F5344CB8AC3E}">
        <p14:creationId xmlns:p14="http://schemas.microsoft.com/office/powerpoint/2010/main" val="90824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3566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300870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29440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8EEF0-500B-4A66-B2E2-C3046D908660}"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1560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8EEF0-500B-4A66-B2E2-C3046D908660}"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8253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8EEF0-500B-4A66-B2E2-C3046D908660}"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286147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8EEF0-500B-4A66-B2E2-C3046D908660}" type="datetimeFigureOut">
              <a:rPr lang="en-US" smtClean="0"/>
              <a:t>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31553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8EEF0-500B-4A66-B2E2-C3046D908660}" type="datetimeFigureOut">
              <a:rPr lang="en-US" smtClean="0"/>
              <a:t>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54187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8EEF0-500B-4A66-B2E2-C3046D908660}" type="datetimeFigureOut">
              <a:rPr lang="en-US" smtClean="0"/>
              <a:t>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403408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EEF0-500B-4A66-B2E2-C3046D908660}"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97176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8EEF0-500B-4A66-B2E2-C3046D908660}"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3D994-DFED-4F8A-A4D9-EB795744B276}" type="slidenum">
              <a:rPr lang="en-US" smtClean="0"/>
              <a:t>‹#›</a:t>
            </a:fld>
            <a:endParaRPr lang="en-US"/>
          </a:p>
        </p:txBody>
      </p:sp>
    </p:spTree>
    <p:extLst>
      <p:ext uri="{BB962C8B-B14F-4D97-AF65-F5344CB8AC3E}">
        <p14:creationId xmlns:p14="http://schemas.microsoft.com/office/powerpoint/2010/main" val="150795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FilmGrain/>
                    </a14:imgEffect>
                    <a14:imgEffect>
                      <a14:brightnessContrast bright="-6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8EEF0-500B-4A66-B2E2-C3046D908660}" type="datetimeFigureOut">
              <a:rPr lang="en-US" smtClean="0"/>
              <a:t>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3D994-DFED-4F8A-A4D9-EB795744B276}" type="slidenum">
              <a:rPr lang="en-US" smtClean="0"/>
              <a:t>‹#›</a:t>
            </a:fld>
            <a:endParaRPr lang="en-US"/>
          </a:p>
        </p:txBody>
      </p:sp>
    </p:spTree>
    <p:extLst>
      <p:ext uri="{BB962C8B-B14F-4D97-AF65-F5344CB8AC3E}">
        <p14:creationId xmlns:p14="http://schemas.microsoft.com/office/powerpoint/2010/main" val="125572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605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828800"/>
          </a:xfrm>
        </p:spPr>
        <p:txBody>
          <a:bodyPr>
            <a:normAutofit/>
          </a:bodyPr>
          <a:lstStyle/>
          <a:p>
            <a:r>
              <a:rPr lang="en-US" sz="5400" dirty="0" smtClean="0"/>
              <a:t>Make a Covenant with Your Eyes</a:t>
            </a:r>
            <a:endParaRPr lang="en-US" sz="5400" dirty="0"/>
          </a:p>
        </p:txBody>
      </p:sp>
      <p:sp>
        <p:nvSpPr>
          <p:cNvPr id="3" name="Subtitle 2"/>
          <p:cNvSpPr>
            <a:spLocks noGrp="1"/>
          </p:cNvSpPr>
          <p:nvPr>
            <p:ph type="subTitle" idx="1"/>
          </p:nvPr>
        </p:nvSpPr>
        <p:spPr>
          <a:xfrm>
            <a:off x="990600" y="4495800"/>
            <a:ext cx="7162800" cy="1752600"/>
          </a:xfrm>
        </p:spPr>
        <p:txBody>
          <a:bodyPr>
            <a:normAutofit/>
          </a:bodyPr>
          <a:lstStyle/>
          <a:p>
            <a:r>
              <a:rPr lang="en-US" sz="4800" i="1" dirty="0" smtClean="0">
                <a:solidFill>
                  <a:schemeClr val="tx1"/>
                </a:solidFill>
              </a:rPr>
              <a:t>Job 31:1</a:t>
            </a:r>
            <a:endParaRPr lang="en-US" sz="4800" i="1"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592" y="2738280"/>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7547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4000" dirty="0" smtClean="0"/>
              <a:t>“I have made a covenant with my eyes”</a:t>
            </a:r>
            <a:br>
              <a:rPr lang="en-US" sz="4000" dirty="0" smtClean="0"/>
            </a:br>
            <a:r>
              <a:rPr lang="en-US" sz="3200" b="1" dirty="0" smtClean="0">
                <a:latin typeface="+mn-lt"/>
              </a:rPr>
              <a:t>We should keep our eyes from looking upon: </a:t>
            </a:r>
            <a:endParaRPr lang="en-US" sz="3200" b="1" dirty="0">
              <a:latin typeface="+mn-lt"/>
            </a:endParaRPr>
          </a:p>
        </p:txBody>
      </p:sp>
      <p:sp>
        <p:nvSpPr>
          <p:cNvPr id="3" name="Content Placeholder 2"/>
          <p:cNvSpPr>
            <a:spLocks noGrp="1"/>
          </p:cNvSpPr>
          <p:nvPr>
            <p:ph idx="1"/>
          </p:nvPr>
        </p:nvSpPr>
        <p:spPr>
          <a:xfrm>
            <a:off x="914400" y="1524000"/>
            <a:ext cx="7315200" cy="5181600"/>
          </a:xfrm>
        </p:spPr>
        <p:txBody>
          <a:bodyPr>
            <a:normAutofit lnSpcReduction="10000"/>
          </a:bodyPr>
          <a:lstStyle/>
          <a:p>
            <a:r>
              <a:rPr lang="en-US" b="1" dirty="0" smtClean="0">
                <a:effectLst/>
              </a:rPr>
              <a:t>The Darkness of Sin</a:t>
            </a:r>
          </a:p>
          <a:p>
            <a:pPr marL="796925" lvl="1" indent="0">
              <a:buNone/>
            </a:pPr>
            <a:r>
              <a:rPr lang="en-US" i="1" dirty="0" smtClean="0">
                <a:effectLst/>
              </a:rPr>
              <a:t>1 John 2:9-11; Mark 9:47; Joshua 7:20-21</a:t>
            </a:r>
          </a:p>
          <a:p>
            <a:r>
              <a:rPr lang="en-US" b="1" dirty="0" smtClean="0">
                <a:effectLst/>
              </a:rPr>
              <a:t>Lustful Sights</a:t>
            </a:r>
          </a:p>
          <a:p>
            <a:pPr marL="796925" lvl="1" indent="0">
              <a:buNone/>
            </a:pPr>
            <a:r>
              <a:rPr lang="en-US" i="1" dirty="0" smtClean="0">
                <a:effectLst/>
              </a:rPr>
              <a:t>1 John 2:16; Job 31:1</a:t>
            </a:r>
          </a:p>
          <a:p>
            <a:r>
              <a:rPr lang="en-US" b="1" dirty="0" smtClean="0">
                <a:effectLst/>
              </a:rPr>
              <a:t>Adultery</a:t>
            </a:r>
          </a:p>
          <a:p>
            <a:pPr marL="796925" lvl="1" indent="0">
              <a:buNone/>
            </a:pPr>
            <a:r>
              <a:rPr lang="en-US" i="1" dirty="0" smtClean="0">
                <a:effectLst/>
              </a:rPr>
              <a:t>2 Peter </a:t>
            </a:r>
            <a:r>
              <a:rPr lang="en-US" i="1" dirty="0" smtClean="0">
                <a:effectLst/>
              </a:rPr>
              <a:t>2:13b-14</a:t>
            </a:r>
            <a:endParaRPr lang="en-US" i="1" dirty="0" smtClean="0">
              <a:effectLst/>
            </a:endParaRPr>
          </a:p>
          <a:p>
            <a:r>
              <a:rPr lang="en-US" b="1" dirty="0" smtClean="0">
                <a:effectLst/>
              </a:rPr>
              <a:t>Alcohol</a:t>
            </a:r>
          </a:p>
          <a:p>
            <a:pPr marL="796925" lvl="1" indent="0">
              <a:buNone/>
            </a:pPr>
            <a:r>
              <a:rPr lang="en-US" i="1" dirty="0" smtClean="0">
                <a:effectLst/>
              </a:rPr>
              <a:t>Proverbs 23:31-32</a:t>
            </a:r>
          </a:p>
          <a:p>
            <a:r>
              <a:rPr lang="en-US" b="1" dirty="0" smtClean="0">
                <a:effectLst/>
              </a:rPr>
              <a:t>Irreverent Things</a:t>
            </a:r>
          </a:p>
          <a:p>
            <a:pPr marL="796925" lvl="1" indent="0">
              <a:buNone/>
            </a:pPr>
            <a:r>
              <a:rPr lang="en-US" i="1" dirty="0" smtClean="0">
                <a:effectLst/>
              </a:rPr>
              <a:t>Romans 3:15-18</a:t>
            </a:r>
            <a:endParaRPr lang="en-US" i="1" dirty="0">
              <a:effectLst/>
            </a:endParaRPr>
          </a:p>
        </p:txBody>
      </p:sp>
      <p:cxnSp>
        <p:nvCxnSpPr>
          <p:cNvPr id="5" name="Straight Connector 4"/>
          <p:cNvCxnSpPr/>
          <p:nvPr/>
        </p:nvCxnSpPr>
        <p:spPr>
          <a:xfrm>
            <a:off x="457200" y="1371600"/>
            <a:ext cx="822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36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066800"/>
          </a:xfrm>
        </p:spPr>
        <p:txBody>
          <a:bodyPr>
            <a:normAutofit/>
          </a:bodyPr>
          <a:lstStyle/>
          <a:p>
            <a:r>
              <a:rPr lang="en-US" sz="5400" dirty="0" smtClean="0"/>
              <a:t>Conclusion</a:t>
            </a:r>
            <a:endParaRPr lang="en-US" sz="5400" dirty="0"/>
          </a:p>
        </p:txBody>
      </p:sp>
      <p:sp>
        <p:nvSpPr>
          <p:cNvPr id="3" name="Subtitle 2"/>
          <p:cNvSpPr>
            <a:spLocks noGrp="1"/>
          </p:cNvSpPr>
          <p:nvPr>
            <p:ph type="subTitle" idx="1"/>
          </p:nvPr>
        </p:nvSpPr>
        <p:spPr>
          <a:xfrm>
            <a:off x="990600" y="3124200"/>
            <a:ext cx="7162800" cy="3124200"/>
          </a:xfrm>
        </p:spPr>
        <p:txBody>
          <a:bodyPr>
            <a:normAutofit/>
          </a:bodyPr>
          <a:lstStyle/>
          <a:p>
            <a:r>
              <a:rPr lang="en-US" sz="4000" dirty="0" smtClean="0">
                <a:solidFill>
                  <a:schemeClr val="tx1"/>
                </a:solidFill>
              </a:rPr>
              <a:t>Have you made a covenant with your eyes, that you will not sin?</a:t>
            </a:r>
          </a:p>
          <a:p>
            <a:r>
              <a:rPr lang="en-US" sz="4000" dirty="0">
                <a:solidFill>
                  <a:schemeClr val="tx1"/>
                </a:solidFill>
              </a:rPr>
              <a:t/>
            </a:r>
            <a:br>
              <a:rPr lang="en-US" sz="4000" dirty="0">
                <a:solidFill>
                  <a:schemeClr val="tx1"/>
                </a:solidFill>
              </a:rPr>
            </a:br>
            <a:r>
              <a:rPr lang="en-US" sz="4000" dirty="0" smtClean="0">
                <a:solidFill>
                  <a:schemeClr val="tx1"/>
                </a:solidFill>
              </a:rPr>
              <a:t>Have you kept that covenant?</a:t>
            </a:r>
            <a:endParaRPr lang="en-US" sz="40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927" y="1409459"/>
            <a:ext cx="8534400" cy="1328821"/>
          </a:xfrm>
          <a:prstGeom prst="rect">
            <a:avLst/>
          </a:prstGeom>
          <a:noFill/>
          <a:ln w="19050">
            <a:solidFill>
              <a:schemeClr val="accent2">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947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576</Words>
  <Application>Microsoft Office PowerPoint</Application>
  <PresentationFormat>On-screen Show (4:3)</PresentationFormat>
  <Paragraphs>67</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Bernard MT Condensed</vt:lpstr>
      <vt:lpstr>Calibri</vt:lpstr>
      <vt:lpstr>Office Theme</vt:lpstr>
      <vt:lpstr>PowerPoint Presentation</vt:lpstr>
      <vt:lpstr>Make a Covenant with Your Eyes</vt:lpstr>
      <vt:lpstr>“I have made a covenant with my eyes” We should keep our eyes from looking upon: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made a COVENANT with my eyes”</dc:title>
  <dc:creator>Stan</dc:creator>
  <cp:lastModifiedBy>Jeremiah Cox</cp:lastModifiedBy>
  <cp:revision>13</cp:revision>
  <cp:lastPrinted>2013-09-22T05:28:58Z</cp:lastPrinted>
  <dcterms:created xsi:type="dcterms:W3CDTF">2013-09-22T04:15:05Z</dcterms:created>
  <dcterms:modified xsi:type="dcterms:W3CDTF">2015-01-04T22:59:44Z</dcterms:modified>
</cp:coreProperties>
</file>