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F1CE-E3AC-42C8-A587-850E2C6AA405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4EF7-35E9-4EDA-A087-2A9F3B7C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4EF7-35E9-4EDA-A087-2A9F3B7CDB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does it mean to seek God’s righteousness?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is righteousness?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 do we seek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4EF7-35E9-4EDA-A087-2A9F3B7CDB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is Righteousness?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Dikaiosune</a:t>
            </a:r>
            <a:r>
              <a:rPr lang="en-US" dirty="0"/>
              <a:t>̄ – the character or quality of being right or just (Vine).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God is by nature righteous – Psalm 48:10; 50:6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God is righteous in that He can do nothing wrong due to His nature.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God is righteous in that He must judge rightly (cf. Psalm 19:9).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How can He remain righteous without destroying man? – Romans 3:21-26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How can could God pass over the sins previously committed and justify those who had sinned?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God is righteous – meaning when sin is committed He must deal rightly, or justly, with that sin. </a:t>
            </a:r>
            <a:r>
              <a:rPr lang="en-US" i="1" dirty="0"/>
              <a:t>“The wages of sin is death” – Romans 6:23</a:t>
            </a:r>
            <a:r>
              <a:rPr lang="en-US" dirty="0"/>
              <a:t>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God remains righteous in that He set forth Christ as a propitiation. Christ paid the price.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This satisfied the righteous indignation of God.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To seek God’s righteousness is to pursue those things that are defined by God as righteous, and to pursue the avenue by which God counts man as righteous.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requires a knowledge of God – Romans 10:1-4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Jews were seeking righteousness in the law.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This was not what God defined as righteous, and the law was not God’s plan for man to become righteous.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They were ignorant – without knowledge – of God’s righteousness.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What they thought was righteous was in fact unrighteous.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It was through Jesus (v. 4).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Romans 1:16-17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The righteousness of God is revealed in the Gospel!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To seek God’s righteousness is to seek the Gospel!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4EF7-35E9-4EDA-A087-2A9F3B7CDB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Becoming righteous before God.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God does not force man to accept the gift through His son. Rather, He offers it to those who would have faith (cf. Romans 3:26).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Romans 4:3, 5, 20-22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Abraham was considered righteous before God because of His faith.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 believed God about the promise of his decedents.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Romans 4:23-5:2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was written so we might have a confidence of becoming just, or righteous, before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Notice – It is by grace and not merit. However, this gift is not forced upon anyone, but is made accessible by faith (5:2; 3:26).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Faith is taking God at His word and doing what He commands – Romans 10:17; Hebrews 3:18-19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hear the word of God and do what it says. Hence, faith comes by hearing.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Hebrew writer used disobedience and unbelief synonymously.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Mark 16:16 – This is the avenue to righteousness before God</a:t>
            </a:r>
            <a:r>
              <a:rPr lang="en-US" dirty="0" smtClean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taking God at His word and doing what He commands – Colossians 2:12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4EF7-35E9-4EDA-A087-2A9F3B7CDB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Continuing to seek His righteousness.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Continue to seek those things that are defined by God as righteous.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 our responsibilities toward…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His church…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Matthew 6:33 – Seeking His kingdom means submitting to His rule/authority.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Ephesians 5:22-24 – The church is supposed to be subject to Christ in EVERYTHING!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Ourselves…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Romans 12:1-2 – We must seek continually to live acceptably before God. This requires a transformation brought about by studying and living His word.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Others…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Ephesians 2:10 – God has created us as Christians to perform good works amongst each other. This is righteousness defined by God</a:t>
            </a:r>
            <a:r>
              <a:rPr lang="en-US" dirty="0" smtClean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Galatians 6:9-10; Titus 3:8 – We must do good to all, but especially other Christians.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4EF7-35E9-4EDA-A087-2A9F3B7CDB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8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does it mean to seek God’s righteousness?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is righteousness?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 do we seek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4EF7-35E9-4EDA-A087-2A9F3B7CDB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1429-7FDE-4F8B-8DD7-A84D9FC8D5B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8BE7-A79D-44FB-9C84-00D671E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397"/>
            <a:ext cx="77724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Brush Script MT" panose="03060802040406070304" pitchFamily="66" charset="0"/>
              </a:rPr>
              <a:t>Seeking God’s Righteousness</a:t>
            </a:r>
            <a:endParaRPr lang="en-US" sz="8800" b="1" dirty="0"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1436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“But seek first the kingdom of God and His righteousness…” </a:t>
            </a:r>
            <a:r>
              <a:rPr lang="en-US" sz="3200" dirty="0" smtClean="0"/>
              <a:t>– Matthew 6:33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2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5000"/>
            </a:schemeClr>
          </a:solidFill>
          <a:effectLst>
            <a:softEdge rad="381000"/>
          </a:effectLst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Brush Script MT" panose="03060802040406070304" pitchFamily="66" charset="0"/>
              </a:rPr>
              <a:t>What is righteousness?</a:t>
            </a:r>
            <a:endParaRPr lang="en-US" sz="6600" b="1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5000"/>
            </a:schemeClr>
          </a:solidFill>
          <a:effectLst>
            <a:softEdge rad="12700"/>
          </a:effectLst>
        </p:spPr>
        <p:txBody>
          <a:bodyPr>
            <a:normAutofit/>
          </a:bodyPr>
          <a:lstStyle/>
          <a:p>
            <a:pPr lvl="0"/>
            <a:r>
              <a:rPr lang="en-US" sz="3600" dirty="0" err="1"/>
              <a:t>Dikaiosune</a:t>
            </a:r>
            <a:r>
              <a:rPr lang="en-US" sz="3600" dirty="0"/>
              <a:t>̄ – the character or quality of being right or just (Vine).</a:t>
            </a:r>
          </a:p>
          <a:p>
            <a:pPr lvl="1"/>
            <a:r>
              <a:rPr lang="en-US" sz="3600" dirty="0" smtClean="0"/>
              <a:t>God’s nature </a:t>
            </a:r>
            <a:r>
              <a:rPr lang="en-US" sz="3600" dirty="0"/>
              <a:t>– Psalm 48:10; </a:t>
            </a:r>
            <a:r>
              <a:rPr lang="en-US" sz="3600" dirty="0" smtClean="0"/>
              <a:t>50:6</a:t>
            </a:r>
            <a:endParaRPr lang="en-US" sz="3600" dirty="0"/>
          </a:p>
          <a:p>
            <a:pPr lvl="1"/>
            <a:r>
              <a:rPr lang="en-US" sz="3600" dirty="0" smtClean="0"/>
              <a:t>Righteous judgment – Psalm 19:9</a:t>
            </a:r>
          </a:p>
          <a:p>
            <a:pPr lvl="2"/>
            <a:r>
              <a:rPr lang="en-US" sz="3200" dirty="0" smtClean="0"/>
              <a:t>What about man’s sin? – Romans 3:21-26</a:t>
            </a:r>
            <a:endParaRPr lang="en-US" sz="3200" dirty="0"/>
          </a:p>
          <a:p>
            <a:pPr lvl="1"/>
            <a:r>
              <a:rPr lang="en-US" sz="3600" dirty="0" smtClean="0"/>
              <a:t>Seeking Righteousness?</a:t>
            </a:r>
          </a:p>
          <a:p>
            <a:pPr lvl="2"/>
            <a:r>
              <a:rPr lang="en-US" sz="3200" dirty="0" smtClean="0"/>
              <a:t>Romans 10:1-4; 1:16-17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5000"/>
            </a:schemeClr>
          </a:solidFill>
          <a:effectLst>
            <a:softEdge rad="38100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Brush Script MT" panose="03060802040406070304" pitchFamily="66" charset="0"/>
              </a:rPr>
              <a:t>Seeking God’s Righteousness</a:t>
            </a:r>
            <a:endParaRPr lang="en-US" sz="6600" b="1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5000"/>
            </a:schemeClr>
          </a:solidFill>
          <a:effectLst>
            <a:softEdge rad="12700"/>
          </a:effectLst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Becoming </a:t>
            </a:r>
            <a:r>
              <a:rPr lang="en-US" sz="3600" dirty="0"/>
              <a:t>righteous before God.</a:t>
            </a:r>
          </a:p>
          <a:p>
            <a:pPr lvl="1"/>
            <a:r>
              <a:rPr lang="en-US" sz="3600" dirty="0" smtClean="0"/>
              <a:t>Romans </a:t>
            </a:r>
            <a:r>
              <a:rPr lang="en-US" sz="3600" dirty="0"/>
              <a:t>4:3, 5, 20-22</a:t>
            </a:r>
          </a:p>
          <a:p>
            <a:pPr lvl="1"/>
            <a:r>
              <a:rPr lang="en-US" sz="3600" dirty="0" smtClean="0"/>
              <a:t>Romans 4:23-5:2</a:t>
            </a:r>
          </a:p>
          <a:p>
            <a:pPr lvl="0"/>
            <a:r>
              <a:rPr lang="en-US" sz="3600" dirty="0" smtClean="0"/>
              <a:t>Faith </a:t>
            </a:r>
            <a:r>
              <a:rPr lang="en-US" sz="3600" dirty="0"/>
              <a:t>is taking God at His word and doing what He </a:t>
            </a:r>
            <a:r>
              <a:rPr lang="en-US" sz="3600" dirty="0" smtClean="0"/>
              <a:t>commands.</a:t>
            </a:r>
          </a:p>
          <a:p>
            <a:pPr lvl="1"/>
            <a:r>
              <a:rPr lang="en-US" sz="3600" dirty="0" smtClean="0"/>
              <a:t>Romans </a:t>
            </a:r>
            <a:r>
              <a:rPr lang="en-US" sz="3600" dirty="0"/>
              <a:t>10:17; Hebrews </a:t>
            </a:r>
            <a:r>
              <a:rPr lang="en-US" sz="3600" dirty="0" smtClean="0"/>
              <a:t>3:18-19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74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5000"/>
            </a:schemeClr>
          </a:solidFill>
          <a:effectLst>
            <a:softEdge rad="38100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Brush Script MT" panose="03060802040406070304" pitchFamily="66" charset="0"/>
              </a:rPr>
              <a:t>Seeking God’s Righteousness</a:t>
            </a:r>
            <a:endParaRPr lang="en-US" sz="6600" b="1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5000"/>
            </a:schemeClr>
          </a:solidFill>
          <a:effectLst>
            <a:softEdge rad="12700"/>
          </a:effectLst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Continue </a:t>
            </a:r>
            <a:r>
              <a:rPr lang="en-US" sz="4000" dirty="0"/>
              <a:t>to seek His righteousness</a:t>
            </a:r>
            <a:r>
              <a:rPr lang="en-US" sz="4000" dirty="0" smtClean="0"/>
              <a:t>.</a:t>
            </a:r>
            <a:endParaRPr lang="en-US" sz="4000" dirty="0"/>
          </a:p>
          <a:p>
            <a:pPr lvl="1"/>
            <a:r>
              <a:rPr lang="en-US" sz="3600" dirty="0"/>
              <a:t>In our responsibilities toward…</a:t>
            </a:r>
          </a:p>
          <a:p>
            <a:pPr lvl="2"/>
            <a:r>
              <a:rPr lang="en-US" sz="3200" dirty="0"/>
              <a:t>His church…</a:t>
            </a:r>
          </a:p>
          <a:p>
            <a:pPr lvl="3"/>
            <a:r>
              <a:rPr lang="en-US" sz="2800" dirty="0"/>
              <a:t>Matthew </a:t>
            </a:r>
            <a:r>
              <a:rPr lang="en-US" sz="2800" dirty="0" smtClean="0"/>
              <a:t>6:33; Ephesians 5:22-24</a:t>
            </a:r>
            <a:endParaRPr lang="en-US" sz="2800" dirty="0"/>
          </a:p>
          <a:p>
            <a:pPr lvl="2"/>
            <a:r>
              <a:rPr lang="en-US" sz="3200" dirty="0"/>
              <a:t>Ourselves…</a:t>
            </a:r>
          </a:p>
          <a:p>
            <a:pPr lvl="3"/>
            <a:r>
              <a:rPr lang="en-US" sz="2800" dirty="0"/>
              <a:t>Romans </a:t>
            </a:r>
            <a:r>
              <a:rPr lang="en-US" sz="2800" dirty="0" smtClean="0"/>
              <a:t>12:1-2</a:t>
            </a:r>
          </a:p>
          <a:p>
            <a:pPr lvl="2"/>
            <a:r>
              <a:rPr lang="en-US" sz="3200" dirty="0" smtClean="0"/>
              <a:t>Others…</a:t>
            </a:r>
          </a:p>
          <a:p>
            <a:pPr lvl="3"/>
            <a:r>
              <a:rPr lang="en-US" sz="2800" dirty="0" smtClean="0"/>
              <a:t>Ephesians </a:t>
            </a:r>
            <a:r>
              <a:rPr lang="en-US" sz="2800" dirty="0" smtClean="0"/>
              <a:t>2:10; Galatians 6:9-10; Titus 3:8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4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4949"/>
            <a:ext cx="77724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Brush Script MT" panose="03060802040406070304" pitchFamily="66" charset="0"/>
              </a:rPr>
              <a:t>Are You Seeking God’s Righteousness?</a:t>
            </a:r>
            <a:endParaRPr lang="en-US" sz="8800" b="1" dirty="0"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42549"/>
            <a:ext cx="6858000" cy="995719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“But seek first the kingdom of God and His righteousness…” </a:t>
            </a:r>
            <a:r>
              <a:rPr lang="en-US" sz="3200" dirty="0" smtClean="0"/>
              <a:t>– Matthew 6:33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06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784</Words>
  <Application>Microsoft Office PowerPoint</Application>
  <PresentationFormat>On-screen Show (4:3)</PresentationFormat>
  <Paragraphs>84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Brush Script MT</vt:lpstr>
      <vt:lpstr>Calibri</vt:lpstr>
      <vt:lpstr>Calibri Light</vt:lpstr>
      <vt:lpstr>Wingdings</vt:lpstr>
      <vt:lpstr>Office Theme</vt:lpstr>
      <vt:lpstr>PowerPoint Presentation</vt:lpstr>
      <vt:lpstr>Seeking God’s Righteousness</vt:lpstr>
      <vt:lpstr>What is righteousness?</vt:lpstr>
      <vt:lpstr>Seeking God’s Righteousness</vt:lpstr>
      <vt:lpstr>Seeking God’s Righteousness</vt:lpstr>
      <vt:lpstr>Are You Seeking God’s Righteousness?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Seeking God’s Righteousness</dc:title>
  <dc:creator>Jeremiah Cox</dc:creator>
  <cp:lastModifiedBy>Jeremiah Cox</cp:lastModifiedBy>
  <cp:revision>9</cp:revision>
  <dcterms:created xsi:type="dcterms:W3CDTF">2015-01-10T18:36:45Z</dcterms:created>
  <dcterms:modified xsi:type="dcterms:W3CDTF">2015-01-11T05:24:16Z</dcterms:modified>
</cp:coreProperties>
</file>