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-105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439903-EA10-48A2-8C0A-07C7184FAC59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770A76-2972-4EA3-A68C-B10B72B30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945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235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Introduction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Comparing ourselves with ourselves and others is hardly ever a good idea.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Corinthians 10:12</a:t>
            </a:r>
            <a:r>
              <a:rPr lang="en-US" dirty="0"/>
              <a:t> – Paul addressing the problem of the false apostles who boasted in themselves.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It is unwise to compare ourselves to a standard arbitrarily conjured by another’s actions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However, if we compare ourselves to God, and His standard, we will have no doubt about what we need to work on.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It is His word that will judge us – </a:t>
            </a:r>
            <a:r>
              <a:rPr lang="en-US" b="1" dirty="0"/>
              <a:t>John 12:48</a:t>
            </a:r>
            <a:r>
              <a:rPr lang="en-US" dirty="0"/>
              <a:t>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We must imitate the Divine – </a:t>
            </a:r>
            <a:r>
              <a:rPr lang="en-US" b="1" dirty="0"/>
              <a:t>1 Corinthians 11:1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What if God were like you in any way?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193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600" dirty="0"/>
              <a:t>God Gave Like You Give?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John 3:16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gave the best He could give. His gift was sincere.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Jesus was His </a:t>
            </a:r>
            <a:r>
              <a:rPr lang="en-US" b="1" i="1" dirty="0"/>
              <a:t>“only begotten.”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The Grace of God does not merely treat a symptom, it is the panacea for the disease – Romans 5:20-21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God’s gift was sufficient, but the free gift had great cost. (cf. 2 Corinthians 8:8-9)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Corinthians 8:1-5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The Macedonians are an excellent example of giving.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The gave, and were willing to give, beyond their ability!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They were in need of assistance (cf. 9:1-5 – Corinth was to send aid to Macedonia) but were still desiring to give!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must be willing, and liberal in our giving.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Just as Christ gave Himself for us. We are to give our entire selves to God </a:t>
            </a:r>
            <a:r>
              <a:rPr lang="en-US" b="1" dirty="0"/>
              <a:t>(cf. Romans 12:1</a:t>
            </a:r>
            <a:r>
              <a:rPr lang="en-US" dirty="0"/>
              <a:t>).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Our bodies as a living sacrifice denotes continual sacrifice. Every day we rise to take another breath is an obligation to live for God.</a:t>
            </a:r>
            <a:endParaRPr lang="en-US" dirty="0"/>
          </a:p>
          <a:p>
            <a:pPr lvl="0"/>
            <a:r>
              <a:rPr lang="en-US" sz="1600" dirty="0"/>
              <a:t>God Forgave Like You Forgive?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Matthew 6:14-15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How God forgives us is directly related to how we forgive others.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Sometimes we tend to act as if trespasses against us personally are more severe than any others.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In doing so we fail to remember our own against God, and OUR need for forgiveness. 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If this is the rout we take we will not be forgiven by our God.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>
                <a:sym typeface="Wingdings" panose="05000000000000000000" pitchFamily="2" charset="2"/>
              </a:rPr>
              <a:t>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Ephesians 4:32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remember how God forgave us when we are wronged by others.</a:t>
            </a:r>
          </a:p>
          <a:p>
            <a:pPr lvl="0"/>
            <a:r>
              <a:rPr lang="en-US" sz="1600" dirty="0"/>
              <a:t>God Behaved Like You Behave?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Peter 1:13-16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If God did the things we did, would He be considered holy?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He is completely unique in His purity. God is expected to be perfect in every way, and He is.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He must be followed in this capacity.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We are to strive for the holiness of God.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2:9-12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Are we proclaiming the praises of God with our words and deeds?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We are the people/children of God. Because we are related to Him, we must act like Him.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others see God in us?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i="1" dirty="0"/>
              <a:t>“I have been crucified with Christ; it is no longer I who live, but Christ lives in me”</a:t>
            </a:r>
            <a:r>
              <a:rPr lang="en-US" b="1" dirty="0"/>
              <a:t> (Galatians 2:20)</a:t>
            </a:r>
            <a:endParaRPr lang="en-US" dirty="0"/>
          </a:p>
          <a:p>
            <a:pPr lvl="0"/>
            <a:r>
              <a:rPr lang="en-US" sz="1600" dirty="0"/>
              <a:t>God Warned Like You Warn?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1 Corinthians 6:9-11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God listed sins and warned about the outcome of participating in them.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There is no room for political correctness when God is addressing sin. Why is there ever room for such when we are the speakers?</a:t>
            </a:r>
            <a:endParaRPr lang="en-US" dirty="0"/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b="1" dirty="0"/>
              <a:t>God listing sins is not cruel, but loving and kind. He wants us to know what to avoid.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Galatians 6:7-8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revealed unto us the plain fundamentals about our deeds in the flesh.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He did not just warn that sins were bad, but gave the reason why, and the consequences for participating.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i="1" dirty="0"/>
              <a:t>Do we balk at the expectation to warn men of the path they are leading?</a:t>
            </a:r>
            <a:endParaRPr lang="en-US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b="1" dirty="0"/>
              <a:t>2 Peter 3:8-13</a:t>
            </a:r>
            <a:endParaRPr lang="en-US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has been clear about Christ’s second coming and what it will entail.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He has also been clear about our necessary preparation for this day.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dirty="0"/>
              <a:t>Do we warn others in this degree?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b="1" dirty="0"/>
              <a:t>“If there was a place like hell, we would be warning people about it every place we went.” (Is that true for us?)</a:t>
            </a:r>
            <a:endParaRPr lang="en-US" dirty="0"/>
          </a:p>
          <a:p>
            <a:r>
              <a:rPr lang="en-US" b="1" dirty="0"/>
              <a:t>Conclusion</a:t>
            </a:r>
            <a:endParaRPr lang="en-US" sz="1100" dirty="0"/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If you do not compare yourself by the right standard you will fail.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God has given us the way, we must follow it.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dirty="0"/>
              <a:t>Are you striving for holiness?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770A76-2972-4EA3-A68C-B10B72B306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517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836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528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57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565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5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715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66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078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72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500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01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A8B-6191-4D95-8356-91A7D28FA088}" type="datetimeFigureOut">
              <a:rPr lang="en-US" smtClean="0"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5548BA-6AC6-4859-BFBD-0D077257E9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18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46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</a:rPr>
              <a:t>What If…?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i="1" dirty="0" smtClean="0"/>
              <a:t>Comparing ourselves with the Divine.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1422835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/>
          </a:bodyPr>
          <a:lstStyle/>
          <a:p>
            <a:r>
              <a:rPr lang="en-US" sz="8000" dirty="0" smtClean="0">
                <a:latin typeface="Algerian" panose="04020705040A02060702" pitchFamily="82" charset="0"/>
              </a:rPr>
              <a:t>What if…</a:t>
            </a:r>
            <a:endParaRPr lang="en-US" sz="8000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>
              <a:alpha val="50000"/>
            </a:schemeClr>
          </a:solidFill>
          <a:effectLst>
            <a:softEdge rad="63500"/>
          </a:effectLst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3600" b="1" dirty="0"/>
              <a:t>God Gave Like You Give?</a:t>
            </a:r>
          </a:p>
          <a:p>
            <a:pPr marL="0" lvl="0" indent="0" algn="ctr">
              <a:buNone/>
            </a:pPr>
            <a:r>
              <a:rPr lang="en-US" sz="3500" i="1" dirty="0"/>
              <a:t>John </a:t>
            </a:r>
            <a:r>
              <a:rPr lang="en-US" sz="3500" i="1" dirty="0" smtClean="0"/>
              <a:t>3:16; 2 </a:t>
            </a:r>
            <a:r>
              <a:rPr lang="en-US" sz="3500" i="1" dirty="0"/>
              <a:t>Corinthians 8:1-5, </a:t>
            </a:r>
            <a:r>
              <a:rPr lang="en-US" sz="3500" i="1" dirty="0" smtClean="0"/>
              <a:t>8-9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600" b="1" dirty="0"/>
              <a:t>God Forgave Like You Forgive?</a:t>
            </a:r>
          </a:p>
          <a:p>
            <a:pPr marL="0" lvl="0" indent="0" algn="ctr">
              <a:buNone/>
            </a:pPr>
            <a:r>
              <a:rPr lang="en-US" sz="3500" i="1" dirty="0"/>
              <a:t>Matthew </a:t>
            </a:r>
            <a:r>
              <a:rPr lang="en-US" sz="3500" i="1" dirty="0" smtClean="0"/>
              <a:t>6:14-15; Ephesians 4:32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600" b="1" dirty="0"/>
              <a:t>God Behaved Like You Behave?</a:t>
            </a:r>
          </a:p>
          <a:p>
            <a:pPr marL="0" lvl="0" indent="0" algn="ctr">
              <a:buNone/>
            </a:pPr>
            <a:r>
              <a:rPr lang="en-US" sz="3500" i="1" dirty="0"/>
              <a:t>1 Peter </a:t>
            </a:r>
            <a:r>
              <a:rPr lang="en-US" sz="3500" i="1" dirty="0" smtClean="0"/>
              <a:t>1:13-16; 2:9-12</a:t>
            </a:r>
            <a:endParaRPr lang="en-US" sz="3500" i="1" dirty="0"/>
          </a:p>
          <a:p>
            <a:pPr marL="0" indent="0" algn="ctr">
              <a:buNone/>
            </a:pPr>
            <a:r>
              <a:rPr lang="en-US" sz="3600" b="1" dirty="0"/>
              <a:t>God Warned Like You Warn?</a:t>
            </a:r>
          </a:p>
          <a:p>
            <a:pPr marL="0" lvl="0" indent="0" algn="ctr">
              <a:buNone/>
            </a:pPr>
            <a:r>
              <a:rPr lang="en-US" sz="3500" i="1" dirty="0"/>
              <a:t>1 </a:t>
            </a:r>
            <a:r>
              <a:rPr lang="en-US" sz="3500" i="1" dirty="0" smtClean="0"/>
              <a:t>Cor. 6:9-11; Galatians 6:7-8; 2 </a:t>
            </a:r>
            <a:r>
              <a:rPr lang="en-US" sz="3500" i="1" dirty="0"/>
              <a:t>Peter </a:t>
            </a:r>
            <a:r>
              <a:rPr lang="en-US" sz="3500" i="1" dirty="0" smtClean="0"/>
              <a:t>3:8-13</a:t>
            </a:r>
            <a:endParaRPr lang="en-US" sz="35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3522" y="650596"/>
            <a:ext cx="2897746" cy="7546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6122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794</Words>
  <Application>Microsoft Office PowerPoint</Application>
  <PresentationFormat>On-screen Show (4:3)</PresentationFormat>
  <Paragraphs>73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Algerian</vt:lpstr>
      <vt:lpstr>Arial</vt:lpstr>
      <vt:lpstr>Calibri</vt:lpstr>
      <vt:lpstr>Calibri Light</vt:lpstr>
      <vt:lpstr>Wingdings</vt:lpstr>
      <vt:lpstr>Office Theme</vt:lpstr>
      <vt:lpstr>PowerPoint Presentation</vt:lpstr>
      <vt:lpstr>What If…?</vt:lpstr>
      <vt:lpstr>What if…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Jeremiah Cox</dc:creator>
  <cp:lastModifiedBy>Jeremiah Cox</cp:lastModifiedBy>
  <cp:revision>5</cp:revision>
  <dcterms:created xsi:type="dcterms:W3CDTF">2015-04-12T22:13:59Z</dcterms:created>
  <dcterms:modified xsi:type="dcterms:W3CDTF">2015-11-15T22:43:34Z</dcterms:modified>
</cp:coreProperties>
</file>