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6"/>
  </p:notesMasterIdLst>
  <p:sldIdLst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4228" autoAdjust="0"/>
  </p:normalViewPr>
  <p:slideViewPr>
    <p:cSldViewPr showGuides="1">
      <p:cViewPr varScale="1">
        <p:scale>
          <a:sx n="74" d="100"/>
          <a:sy n="74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1980" y="-52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7FFE5-597E-499D-840C-8797608B1432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AE829-33B0-4EA3-A8DA-3F1885303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1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to Overcome Temptation</a:t>
            </a:r>
            <a:endParaRPr lang="en-US" dirty="0"/>
          </a:p>
          <a:p>
            <a:r>
              <a:rPr lang="en-US" i="1" dirty="0"/>
              <a:t>1 Corinthians 10:13 (We can…); James 1:12-15 (We must…)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772380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/>
              <a:t>Flee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Corinthians 6:18; 10:14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we linger we are bound to fall short.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 Timothy 2:22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Fleeing must be coupled with pursuing. This safeguards us from temptation.</a:t>
            </a:r>
          </a:p>
          <a:p>
            <a:pPr lvl="0"/>
            <a:r>
              <a:rPr lang="en-US" b="1" dirty="0"/>
              <a:t>Count the Cost (Develop an eternal perspective)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 Corinthians 4:16-18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apostles were able to endure great persecution because their mind was set on things above. – Things of the world are passing away – 1 John 2:17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Hebrews 11:24-26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Moses was able to look beyond what was right in front of him.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“Those who say such things (strangers and pilgrims on the earth) declare plainly that they seek a homeland”</a:t>
            </a:r>
            <a:r>
              <a:rPr lang="en-US" dirty="0"/>
              <a:t> (11:14).</a:t>
            </a:r>
          </a:p>
          <a:p>
            <a:pPr lvl="0"/>
            <a:r>
              <a:rPr lang="en-US" b="1" dirty="0"/>
              <a:t>Develop Good Desires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Philippians 4:8-9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 carnal mind only sees value in carnal things. If we are truly transforming our minds (cf. Romans 12:2) then we will desire spiritual things.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Matthew 12:33-35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Our desires are products of our heart. If we desire evil things we are evil people. – </a:t>
            </a:r>
            <a:r>
              <a:rPr lang="en-US" i="1" dirty="0"/>
              <a:t>“For where your treasure is, there your heart will be also”</a:t>
            </a:r>
            <a:r>
              <a:rPr lang="en-US" dirty="0"/>
              <a:t> (Matthew 6:21).</a:t>
            </a:r>
          </a:p>
          <a:p>
            <a:pPr lvl="0"/>
            <a:r>
              <a:rPr lang="en-US" b="1" dirty="0"/>
              <a:t>Pray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Matthew 6:13; 26:41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Prayer is unfortunately underestimated. It is a tool given to us by God to live acceptably in His sight.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“The effective, fervent prayer of a righteous man avails much”</a:t>
            </a:r>
            <a:r>
              <a:rPr lang="en-US" dirty="0"/>
              <a:t> (James 5:16).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Often, our falling short could have been prevented by vigilant prayer.</a:t>
            </a:r>
          </a:p>
          <a:p>
            <a:pPr lvl="0"/>
            <a:r>
              <a:rPr lang="en-US" b="1" dirty="0"/>
              <a:t>Do Not Let Your Defenses Down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13:11-14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Instead of being complacent, we should recognize the coming of the Lord as soon, and put on the armor of light in Christ to be ready for that day.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Corinthians 10:12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person standing in pride has foolishly let down his defenses.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Peter 5:8-9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devil is an ever present threat. He does not slumber. Neither should we.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E829-33B0-4EA3-A8DA-3F18853035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1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85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8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77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99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55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70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7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41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14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51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7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409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2362200"/>
            <a:ext cx="4724400" cy="1981200"/>
          </a:xfrm>
          <a:prstGeom prst="rect">
            <a:avLst/>
          </a:prstGeom>
          <a:noFill/>
          <a:ln w="25400" cap="sq">
            <a:solidFill>
              <a:schemeClr val="bg1">
                <a:alpha val="4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295400"/>
            <a:ext cx="6934200" cy="4572000"/>
          </a:xfrm>
          <a:prstGeom prst="rect">
            <a:avLst/>
          </a:prstGeom>
          <a:noFill/>
          <a:scene3d>
            <a:camera prst="perspectiveFront"/>
            <a:lightRig rig="balanced" dir="t"/>
          </a:scene3d>
        </p:spPr>
        <p:txBody>
          <a:bodyPr wrap="square" lIns="0" tIns="0" rIns="0" bIns="0" rtlCol="0" anchor="ctr" anchorCtr="1">
            <a:noAutofit/>
            <a:scene3d>
              <a:camera prst="perspectiveFront"/>
              <a:lightRig rig="balanced" dir="t"/>
            </a:scene3d>
            <a:sp3d extrusionH="3810000" prstMaterial="matte">
              <a:extrusionClr>
                <a:schemeClr val="bg1"/>
              </a:extrusionClr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70000"/>
              </a:lnSpc>
            </a:pPr>
            <a:r>
              <a:rPr lang="en-US" sz="9200" spc="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Overcome</a:t>
            </a:r>
          </a:p>
          <a:p>
            <a:pPr algn="ctr">
              <a:lnSpc>
                <a:spcPct val="70000"/>
              </a:lnSpc>
            </a:pPr>
            <a:r>
              <a:rPr lang="en-US" sz="4400" spc="200" dirty="0" smtClean="0">
                <a:solidFill>
                  <a:srgbClr val="FF0000"/>
                </a:solidFill>
                <a:latin typeface="Impact" pitchFamily="34" charset="0"/>
              </a:rPr>
              <a:t>Temptation</a:t>
            </a:r>
            <a:endParaRPr lang="en-US" sz="2800" spc="200" dirty="0" smtClean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26842" y="4561425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 can…</a:t>
            </a:r>
          </a:p>
          <a:p>
            <a:r>
              <a:rPr lang="en-US" sz="2800" i="1" dirty="0" smtClean="0"/>
              <a:t>1 Corinthians 10:13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219700" y="4561425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 must…</a:t>
            </a:r>
          </a:p>
          <a:p>
            <a:r>
              <a:rPr lang="en-US" sz="2800" i="1" dirty="0" smtClean="0"/>
              <a:t>James 1:12-15</a:t>
            </a:r>
            <a:endParaRPr lang="en-US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500" y="143887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How to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758569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How to Overcome Temptation</a:t>
            </a:r>
            <a:endParaRPr lang="en-US" sz="4800" b="1" dirty="0"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  <a:solidFill>
            <a:schemeClr val="bg1">
              <a:alpha val="59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4600" b="1" dirty="0"/>
              <a:t>Flee</a:t>
            </a:r>
          </a:p>
          <a:p>
            <a:pPr lvl="0"/>
            <a:r>
              <a:rPr lang="en-US" sz="4000" i="1" dirty="0"/>
              <a:t>1 Corinthians 6:18; </a:t>
            </a:r>
            <a:r>
              <a:rPr lang="en-US" sz="4000" i="1" dirty="0" smtClean="0"/>
              <a:t>10:14; 2 </a:t>
            </a:r>
            <a:r>
              <a:rPr lang="en-US" sz="4000" i="1" dirty="0"/>
              <a:t>Timothy </a:t>
            </a:r>
            <a:r>
              <a:rPr lang="en-US" sz="4000" i="1" dirty="0" smtClean="0"/>
              <a:t>2:22</a:t>
            </a:r>
            <a:endParaRPr lang="en-US" sz="4000" i="1" dirty="0"/>
          </a:p>
          <a:p>
            <a:pPr marL="0" lvl="0" indent="0">
              <a:buNone/>
            </a:pPr>
            <a:r>
              <a:rPr lang="en-US" sz="4600" b="1" dirty="0"/>
              <a:t>Count the </a:t>
            </a:r>
            <a:r>
              <a:rPr lang="en-US" sz="4600" b="1" dirty="0" smtClean="0"/>
              <a:t>Cost</a:t>
            </a:r>
            <a:endParaRPr lang="en-US" sz="4600" b="1" dirty="0"/>
          </a:p>
          <a:p>
            <a:pPr lvl="0"/>
            <a:r>
              <a:rPr lang="en-US" sz="4000" i="1" dirty="0"/>
              <a:t>2 Corinthians </a:t>
            </a:r>
            <a:r>
              <a:rPr lang="en-US" sz="4000" i="1" dirty="0" smtClean="0"/>
              <a:t>4:16-18; Hebrews 11:24-26</a:t>
            </a:r>
            <a:endParaRPr lang="en-US" sz="4000" i="1" dirty="0"/>
          </a:p>
          <a:p>
            <a:pPr marL="0" lvl="0" indent="0">
              <a:buNone/>
            </a:pPr>
            <a:r>
              <a:rPr lang="en-US" sz="4600" b="1" dirty="0"/>
              <a:t>Develop Good Desires</a:t>
            </a:r>
          </a:p>
          <a:p>
            <a:pPr lvl="0"/>
            <a:r>
              <a:rPr lang="en-US" sz="4000" i="1" dirty="0"/>
              <a:t>Philippians </a:t>
            </a:r>
            <a:r>
              <a:rPr lang="en-US" sz="4000" i="1" dirty="0" smtClean="0"/>
              <a:t>4:8-9; Matthew 12:33-35</a:t>
            </a:r>
            <a:endParaRPr lang="en-US" sz="4000" i="1" dirty="0"/>
          </a:p>
          <a:p>
            <a:pPr marL="0" lvl="0" indent="0">
              <a:buNone/>
            </a:pPr>
            <a:r>
              <a:rPr lang="en-US" sz="4600" b="1" dirty="0"/>
              <a:t>Pray</a:t>
            </a:r>
          </a:p>
          <a:p>
            <a:pPr lvl="0"/>
            <a:r>
              <a:rPr lang="en-US" sz="4000" i="1" dirty="0"/>
              <a:t>Matthew 6:13; </a:t>
            </a:r>
            <a:r>
              <a:rPr lang="en-US" sz="4000" i="1" dirty="0" smtClean="0"/>
              <a:t>26:41</a:t>
            </a:r>
          </a:p>
          <a:p>
            <a:pPr marL="0" lvl="0" indent="0">
              <a:buNone/>
            </a:pPr>
            <a:r>
              <a:rPr lang="en-US" sz="4600" b="1" dirty="0" smtClean="0"/>
              <a:t>Do Not Let Your Defenses Down</a:t>
            </a:r>
          </a:p>
          <a:p>
            <a:pPr lvl="0"/>
            <a:r>
              <a:rPr lang="en-US" sz="4000" i="1" dirty="0" smtClean="0"/>
              <a:t>Romans 13:11-14; 1 </a:t>
            </a:r>
            <a:r>
              <a:rPr lang="en-US" sz="4000" i="1" dirty="0"/>
              <a:t>Corinthians </a:t>
            </a:r>
            <a:r>
              <a:rPr lang="en-US" sz="4000" i="1" dirty="0" smtClean="0"/>
              <a:t>10:12; 1 </a:t>
            </a:r>
            <a:r>
              <a:rPr lang="en-US" sz="4000" i="1" dirty="0"/>
              <a:t>Peter </a:t>
            </a:r>
            <a:r>
              <a:rPr lang="en-US" sz="4000" i="1" dirty="0" smtClean="0"/>
              <a:t>5:8-9</a:t>
            </a:r>
            <a:endParaRPr lang="en-US" sz="4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99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cked_exploded_3-D_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B596E1-6C2B-4BC7-88EF-3533526231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Stacked exploded 3-D text</Template>
  <TotalTime>0</TotalTime>
  <Words>404</Words>
  <Application>Microsoft Office PowerPoint</Application>
  <PresentationFormat>On-screen Show (4:3)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Impact</vt:lpstr>
      <vt:lpstr>Stacked_exploded_3-D_text</vt:lpstr>
      <vt:lpstr>PowerPoint Presentation</vt:lpstr>
      <vt:lpstr>PowerPoint Presentation</vt:lpstr>
      <vt:lpstr>How to Overcome Temptation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2015-02-22T22:46:13Z</dcterms:created>
  <dcterms:modified xsi:type="dcterms:W3CDTF">2015-02-22T22:59:34Z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TC024264779991</vt:lpwstr>
  </property>
</Properties>
</file>