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9C44A-FE8F-49CB-94B3-835AD314429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C6B4A-1545-4980-A024-B30D6EB9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C6B4A-1545-4980-A024-B30D6EB923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Luke 17:1-10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instructs His disciples to forgive a brother who wrongs them.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was obviously something the disciples thought was profound, and hard to accomplish.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pleaded with the Lord to </a:t>
            </a:r>
            <a:r>
              <a:rPr lang="en-US" i="1" dirty="0"/>
              <a:t>“Increase our faith.”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responded with a parable that described what faith was.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did not need an increase of faith. They simply needed to do what the Lord commanded them.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is the essence of faith. Trusting God, and doing what He says.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 are we to increase our faith?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C6B4A-1545-4980-A024-B30D6EB923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Study (cf. Romans 10:17).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10:5-11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was not pleased with most of the Israelites because of their lack of faith (cf. Hebrews 3:18-19).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can be more faithful than they if we learn from their mistakes written for our learning.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Timothy 3:16-17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Most want a miraculous, unheard of, thing to experience to increase their faith.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says the scripture is sufficient.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Luke 16:27-31 – Rich man wanted to impress them with sending Lazarus to them from the dead…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4:13; Galatians 2:20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Our strength to do the things commanded us come from Christ.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have His strength, and He dwells in us through the word (cf. Colossians 3:16-17).</a:t>
            </a:r>
          </a:p>
          <a:p>
            <a:pPr lvl="0"/>
            <a:r>
              <a:rPr lang="en-US" dirty="0"/>
              <a:t>Pray (cf. Mark 9:24).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5:16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Prayer is a display of faith. We recognize nothing can be accomplished by ourselves, so we appeal to God for His aid.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need to ask those things that are according to His will – 1 John 5:14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1:5-6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will not requires something from us that we cannot accomplish.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will provide us with the things needed to fulfill His commands. We must continually ask for His guidance in life.</a:t>
            </a:r>
          </a:p>
          <a:p>
            <a:pPr lvl="0"/>
            <a:r>
              <a:rPr lang="en-US" dirty="0"/>
              <a:t>Do (cf. Hebrews 11:6).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2:14-17,21,25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Faith is a work. It is doing as God commands. (cf. John 6:38-39).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2:8-10; Matthew 7:21-27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Faith is doing as God commands. Only the faithful will make it to heaven.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C6B4A-1545-4980-A024-B30D6EB923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6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4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7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7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0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7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0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976E-ABC7-40F1-B95A-EFBC27195BC5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1795-9296-49A5-9101-A6039B5C0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42962"/>
            <a:ext cx="6858000" cy="686627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Luke 17:1-10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64677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71000">
              <a:schemeClr val="accent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“Increase Our Faith”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dirty="0"/>
              <a:t>Study (cf. Romans 10:17).</a:t>
            </a:r>
          </a:p>
          <a:p>
            <a:pPr lvl="0"/>
            <a:r>
              <a:rPr lang="en-US" sz="3200" dirty="0"/>
              <a:t>1 Corinthians </a:t>
            </a:r>
            <a:r>
              <a:rPr lang="en-US" sz="3200" dirty="0" smtClean="0"/>
              <a:t>10:5-11; 2 </a:t>
            </a:r>
            <a:r>
              <a:rPr lang="en-US" sz="3200" dirty="0"/>
              <a:t>Timothy </a:t>
            </a:r>
            <a:r>
              <a:rPr lang="en-US" sz="3200" dirty="0" smtClean="0"/>
              <a:t>3:16-17</a:t>
            </a:r>
            <a:endParaRPr lang="en-US" sz="3200" dirty="0"/>
          </a:p>
          <a:p>
            <a:pPr lvl="0"/>
            <a:r>
              <a:rPr lang="en-US" sz="3200" dirty="0"/>
              <a:t>Philippians 4:13; Galatians </a:t>
            </a:r>
            <a:r>
              <a:rPr lang="en-US" sz="3200" dirty="0" smtClean="0"/>
              <a:t>2:20</a:t>
            </a:r>
            <a:endParaRPr lang="en-US" sz="3200" dirty="0"/>
          </a:p>
          <a:p>
            <a:pPr marL="0" lvl="0" indent="0">
              <a:buNone/>
            </a:pPr>
            <a:r>
              <a:rPr lang="en-US" sz="3600" b="1" dirty="0"/>
              <a:t>Pray (cf. Mark 9:24).</a:t>
            </a:r>
          </a:p>
          <a:p>
            <a:pPr lvl="0"/>
            <a:r>
              <a:rPr lang="en-US" sz="3200" dirty="0"/>
              <a:t>James </a:t>
            </a:r>
            <a:r>
              <a:rPr lang="en-US" sz="3200" dirty="0" smtClean="0"/>
              <a:t>5:16; James 1:5-6</a:t>
            </a:r>
          </a:p>
          <a:p>
            <a:pPr marL="0" lvl="0" indent="0">
              <a:buNone/>
            </a:pPr>
            <a:r>
              <a:rPr lang="en-US" sz="3600" b="1" dirty="0" smtClean="0"/>
              <a:t>Do </a:t>
            </a:r>
            <a:r>
              <a:rPr lang="en-US" sz="3600" b="1" dirty="0"/>
              <a:t>(cf. Hebrews 11:6).</a:t>
            </a:r>
          </a:p>
          <a:p>
            <a:pPr lvl="0"/>
            <a:r>
              <a:rPr lang="en-US" sz="3200" dirty="0"/>
              <a:t>James </a:t>
            </a:r>
            <a:r>
              <a:rPr lang="en-US" sz="3200" dirty="0" smtClean="0"/>
              <a:t>2:14-17,21,25</a:t>
            </a:r>
            <a:endParaRPr lang="en-US" sz="3200" dirty="0"/>
          </a:p>
          <a:p>
            <a:pPr lvl="0"/>
            <a:r>
              <a:rPr lang="en-US" sz="3200" dirty="0"/>
              <a:t>Ephesians 2:8-10; Matthew </a:t>
            </a:r>
            <a:r>
              <a:rPr lang="en-US" sz="3200" dirty="0" smtClean="0"/>
              <a:t>7:21-27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303" y="561282"/>
            <a:ext cx="1906878" cy="12643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3392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415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“Increase Our Faith”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2015-02-01T23:22:02Z</dcterms:created>
  <dcterms:modified xsi:type="dcterms:W3CDTF">2015-02-01T23:32:01Z</dcterms:modified>
</cp:coreProperties>
</file>