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4A1FF-D4A7-4698-BA40-AC81BCD6B780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7E031-8B00-4812-951D-018909F7D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86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7E031-8B00-4812-951D-018909F7D5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90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Introduction 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scripture is filled with reminders. Many examples are given of one person reminding another of something important.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What is the purpose of this?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How should we react to reminders? Do we need them</a:t>
            </a:r>
            <a:r>
              <a:rPr lang="en-US" dirty="0" smtClean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Reminders are important.</a:t>
            </a:r>
            <a:endParaRPr lang="en-US" sz="11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1" dirty="0"/>
              <a:t>“stir you up by reminding you” (v. 13)</a:t>
            </a:r>
            <a:endParaRPr lang="en-US" sz="1100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Stir – </a:t>
            </a:r>
            <a:r>
              <a:rPr lang="en-US" i="1" dirty="0" err="1"/>
              <a:t>diegeiro</a:t>
            </a:r>
            <a:r>
              <a:rPr lang="en-US" i="1" dirty="0"/>
              <a:t>̄</a:t>
            </a:r>
            <a:r>
              <a:rPr lang="en-US" dirty="0"/>
              <a:t> – to wake fully, that is, arouse (</a:t>
            </a:r>
            <a:r>
              <a:rPr lang="en-US" dirty="0" err="1"/>
              <a:t>Strongs</a:t>
            </a:r>
            <a:r>
              <a:rPr lang="en-US" dirty="0" smtClean="0"/>
              <a:t>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ym typeface="Wingdings" panose="05000000000000000000" pitchFamily="2" charset="2"/>
              </a:rPr>
              <a:t></a:t>
            </a:r>
            <a:endParaRPr lang="en-US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7E031-8B00-4812-951D-018909F7D5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96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Reminders are important!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3:1-2</a:t>
            </a:r>
            <a:r>
              <a:rPr lang="en-US" dirty="0"/>
              <a:t>, 7 – Peter reminds them of these things because the day of the Lord is coming (3:10)!</a:t>
            </a:r>
            <a:endParaRPr lang="en-US" sz="11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Scoffers will attempt to lead them away (cf. 3:3-6)</a:t>
            </a:r>
            <a:endParaRPr lang="en-US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i="1" dirty="0"/>
              <a:t>“For this reason</a:t>
            </a:r>
            <a:r>
              <a:rPr lang="en-US" dirty="0"/>
              <a:t>” – 1:9-11 – Peter just mentioned the promises of God (1:4), and the diligence required to receive them (1:5-8). If these things are absent an individual is in danger (1:9). In order to make their </a:t>
            </a:r>
            <a:r>
              <a:rPr lang="en-US" i="1" dirty="0"/>
              <a:t>“call and election sure”</a:t>
            </a:r>
            <a:r>
              <a:rPr lang="en-US" dirty="0"/>
              <a:t> they must </a:t>
            </a:r>
            <a:r>
              <a:rPr lang="en-US" i="1" dirty="0"/>
              <a:t>“do these things”</a:t>
            </a:r>
            <a:r>
              <a:rPr lang="en-US" dirty="0"/>
              <a:t> (1:10, 11). Therefore it is important that they are constantly reminded, and they constantly remind each other.</a:t>
            </a:r>
            <a:endParaRPr lang="en-US" sz="11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It would have been negligent of Peter if he did not remind them (1:12).</a:t>
            </a:r>
            <a:endParaRPr lang="en-US" sz="11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These things were already known by the brethren (1:12). So why remind them?</a:t>
            </a:r>
            <a:endParaRPr lang="en-US" sz="11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Paul thought reminding was important! – Philippians 3:1</a:t>
            </a:r>
            <a:endParaRPr lang="en-US" sz="1100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To remind them was safe – it is beneficial!</a:t>
            </a:r>
            <a:endParaRPr lang="en-US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Paul reminds Timothy – 2 Timothy 1:13-14; 2:2, 14</a:t>
            </a:r>
            <a:endParaRPr lang="en-US" sz="11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Timothy must keep the pattern. Salvation is only through the pattern.</a:t>
            </a:r>
            <a:endParaRPr lang="en-US" sz="11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Timothy must commit those things to other men to preach (or remind others) about.</a:t>
            </a:r>
            <a:endParaRPr lang="en-US" sz="1100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Timothy must remind them also to be faithful to the pattern.</a:t>
            </a: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7E031-8B00-4812-951D-018909F7D5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17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Reasons for reminders…</a:t>
            </a:r>
            <a:endParaRPr lang="en-US" sz="1400" b="1" dirty="0"/>
          </a:p>
          <a:p>
            <a:pPr lvl="0"/>
            <a:r>
              <a:rPr lang="en-US" b="1" dirty="0"/>
              <a:t>Some don’t know.</a:t>
            </a:r>
            <a:endParaRPr lang="en-US" sz="1100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Judges 2:10-15</a:t>
            </a:r>
            <a:endParaRPr lang="en-US" sz="11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generation that arose after the time of Joshua did not know God (v. 10).</a:t>
            </a:r>
            <a:endParaRPr lang="en-US" sz="11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This ignorance was far from harmless (v. 11-15).</a:t>
            </a:r>
            <a:endParaRPr lang="en-US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Hosea 4:6</a:t>
            </a:r>
            <a:endParaRPr lang="en-US" sz="11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Ignorance is destructive.</a:t>
            </a:r>
            <a:endParaRPr lang="en-US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Acts 17:30-31</a:t>
            </a:r>
            <a:endParaRPr lang="en-US" sz="11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Paul’s sermon on Mars Hill gave warning to those who didn’t know!</a:t>
            </a:r>
            <a:endParaRPr lang="en-US" sz="11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Note: Zeal is admirable, yet unprofitable without knowledge (cf. Romans 10:1-4).</a:t>
            </a:r>
            <a:endParaRPr lang="en-US" sz="1100" dirty="0"/>
          </a:p>
          <a:p>
            <a:pPr lvl="0"/>
            <a:r>
              <a:rPr lang="en-US" b="1" dirty="0"/>
              <a:t>Some have forgotten or rejected.</a:t>
            </a:r>
            <a:endParaRPr lang="en-US" sz="1100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2 Thessalonians 2:5, 9-10</a:t>
            </a:r>
            <a:endParaRPr lang="en-US" sz="11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Paul had already told them about this danger of apostasy (v. 5). </a:t>
            </a:r>
            <a:endParaRPr lang="en-US" sz="11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Those who perish are those who reject the truth.</a:t>
            </a:r>
            <a:endParaRPr lang="en-US" sz="11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truth cannot save without cultivation in the heart (cf. James 1:21).</a:t>
            </a:r>
            <a:endParaRPr lang="en-US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1 Timothy 4:1-2, 6-8</a:t>
            </a:r>
            <a:endParaRPr lang="en-US" sz="11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 good minister continues to instruct and remind. The salvation of souls depends upon instruction from the gospel.</a:t>
            </a:r>
            <a:endParaRPr lang="en-US" sz="11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Paul told Timothy to exercise himself toward godliness.</a:t>
            </a:r>
            <a:endParaRPr lang="en-US" sz="1100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Remembrance allows exercise!</a:t>
            </a:r>
            <a:endParaRPr lang="en-US" sz="1100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What happens without it? – Hebrews 5:12-14 – Spiritual immaturity! </a:t>
            </a:r>
            <a:endParaRPr lang="en-US" sz="1100" dirty="0"/>
          </a:p>
          <a:p>
            <a:pPr lvl="0"/>
            <a:r>
              <a:rPr lang="en-US" b="1" dirty="0"/>
              <a:t>Some change and deceive.</a:t>
            </a:r>
            <a:endParaRPr lang="en-US" sz="1100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Isaiah 5:20</a:t>
            </a:r>
            <a:endParaRPr lang="en-US" sz="11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Without remembrance from the truth, good and evil can become foggy due to the influence of the world!</a:t>
            </a:r>
            <a:endParaRPr lang="en-US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2 Timothy 3:13-14</a:t>
            </a:r>
            <a:endParaRPr lang="en-US" sz="11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Paul warns Timothy that false teachers and such will get worse.</a:t>
            </a:r>
            <a:endParaRPr lang="en-US" sz="11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Timothy must continue in what he already knows!</a:t>
            </a:r>
            <a:endParaRPr lang="en-US" sz="1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7E031-8B00-4812-951D-018909F7D5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81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Conclusion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What is your attitude about being reminded about what God’s word says?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Do you become resentful?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Are you gracious? Do you take it as opportunity to grow?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7E031-8B00-4812-951D-018909F7D5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5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A0C3-6517-460A-8FCB-72CAF3A5B0F8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BAE0-18D1-4BB1-B317-DFCD468DC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47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A0C3-6517-460A-8FCB-72CAF3A5B0F8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BAE0-18D1-4BB1-B317-DFCD468DC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9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A0C3-6517-460A-8FCB-72CAF3A5B0F8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BAE0-18D1-4BB1-B317-DFCD468DC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2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A0C3-6517-460A-8FCB-72CAF3A5B0F8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BAE0-18D1-4BB1-B317-DFCD468DC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5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A0C3-6517-460A-8FCB-72CAF3A5B0F8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BAE0-18D1-4BB1-B317-DFCD468DC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0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A0C3-6517-460A-8FCB-72CAF3A5B0F8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BAE0-18D1-4BB1-B317-DFCD468DC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57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A0C3-6517-460A-8FCB-72CAF3A5B0F8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BAE0-18D1-4BB1-B317-DFCD468DC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7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A0C3-6517-460A-8FCB-72CAF3A5B0F8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BAE0-18D1-4BB1-B317-DFCD468DC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58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A0C3-6517-460A-8FCB-72CAF3A5B0F8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BAE0-18D1-4BB1-B317-DFCD468DC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44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A0C3-6517-460A-8FCB-72CAF3A5B0F8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BAE0-18D1-4BB1-B317-DFCD468DC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72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A0C3-6517-460A-8FCB-72CAF3A5B0F8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9BAE0-18D1-4BB1-B317-DFCD468DC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18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DA0C3-6517-460A-8FCB-72CAF3A5B0F8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BAE0-18D1-4BB1-B317-DFCD468DC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8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7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2693" y="1714792"/>
            <a:ext cx="5663485" cy="2387600"/>
          </a:xfrm>
        </p:spPr>
        <p:txBody>
          <a:bodyPr>
            <a:no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Stirring </a:t>
            </a:r>
            <a:br>
              <a:rPr lang="en-US" sz="7200" dirty="0" smtClean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US" sz="72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Reminders</a:t>
            </a:r>
            <a:endParaRPr lang="en-US" sz="72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664" y="3883451"/>
            <a:ext cx="5154769" cy="1655762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4400" i="1" dirty="0" smtClean="0">
                <a:solidFill>
                  <a:schemeClr val="bg1"/>
                </a:solidFill>
              </a:rPr>
              <a:t>2 Peter 1:12-15</a:t>
            </a:r>
            <a:endParaRPr lang="en-US" sz="4400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433" y="2550017"/>
            <a:ext cx="3244632" cy="1816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41008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Reminders are Important</a:t>
            </a:r>
            <a:endParaRPr lang="en-US" sz="4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2 Peter 3:1-2, 7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2 Peter 1:9-11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Philippians 3:1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2 Timothy 1:13-14; 2:2, 14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73" y="430197"/>
            <a:ext cx="2134677" cy="1195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223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Reasons for</a:t>
            </a:r>
            <a:br>
              <a:rPr lang="en-US" sz="4800" dirty="0" smtClean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Reminders</a:t>
            </a:r>
            <a:endParaRPr lang="en-US" sz="4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Some don’t know.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Judges 2:10-15; Hosea 4:6; Acts 17:30-31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Some have forgotten or rejected.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2 Thessalonians 2:9-10; 1 Timothy 4:1-2, 6-8; Hebrews 5:12-14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Some change and deceive.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Isaiah 5:20; 2 Timothy 3:13-14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73" y="430197"/>
            <a:ext cx="2134677" cy="1195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7845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2694" y="862606"/>
            <a:ext cx="5663485" cy="2387600"/>
          </a:xfrm>
        </p:spPr>
        <p:txBody>
          <a:bodyPr>
            <a:no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Stirring </a:t>
            </a:r>
            <a:br>
              <a:rPr lang="en-US" sz="7200" dirty="0" smtClean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US" sz="72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Reminders</a:t>
            </a:r>
            <a:endParaRPr lang="en-US" sz="72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664" y="3045542"/>
            <a:ext cx="5154769" cy="1655762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4400" i="1" dirty="0" smtClean="0">
                <a:solidFill>
                  <a:schemeClr val="bg1"/>
                </a:solidFill>
              </a:rPr>
              <a:t>2 Peter 1:12-15</a:t>
            </a:r>
            <a:endParaRPr lang="en-US" sz="4400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433" y="2550017"/>
            <a:ext cx="3244632" cy="1816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33046" y="3916474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How do you react when reminded about the word of God?</a:t>
            </a:r>
            <a:endParaRPr lang="en-US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3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644</Words>
  <Application>Microsoft Office PowerPoint</Application>
  <PresentationFormat>On-screen Show (4:3)</PresentationFormat>
  <Paragraphs>72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Algerian</vt:lpstr>
      <vt:lpstr>Arial</vt:lpstr>
      <vt:lpstr>Calibri</vt:lpstr>
      <vt:lpstr>Calibri Light</vt:lpstr>
      <vt:lpstr>Wingdings</vt:lpstr>
      <vt:lpstr>Office Theme</vt:lpstr>
      <vt:lpstr>PowerPoint Presentation</vt:lpstr>
      <vt:lpstr>Stirring  Reminders</vt:lpstr>
      <vt:lpstr>Reminders are Important</vt:lpstr>
      <vt:lpstr>Reasons for Reminders</vt:lpstr>
      <vt:lpstr>Stirring  Reminders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Stirring  Reminders</dc:title>
  <dc:creator>Jeremiah Cox</dc:creator>
  <cp:lastModifiedBy>Jeremiah Cox</cp:lastModifiedBy>
  <cp:revision>4</cp:revision>
  <dcterms:created xsi:type="dcterms:W3CDTF">2015-02-22T04:38:09Z</dcterms:created>
  <dcterms:modified xsi:type="dcterms:W3CDTF">2015-02-22T05:04:11Z</dcterms:modified>
</cp:coreProperties>
</file>