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9"/>
  </p:notesMasterIdLst>
  <p:sldIdLst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4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9238" autoAdjust="0"/>
  </p:normalViewPr>
  <p:slideViewPr>
    <p:cSldViewPr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B95B-3B29-4CAD-8E59-6EB49938A99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42533-471E-4149-A425-A237074D0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4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42533-471E-4149-A425-A237074D04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7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Fragrance of Christ</a:t>
            </a:r>
            <a:endParaRPr lang="en-US" dirty="0"/>
          </a:p>
          <a:p>
            <a:r>
              <a:rPr lang="en-US" i="1" dirty="0"/>
              <a:t>2 Corinthians 2:12-17</a:t>
            </a:r>
            <a:endParaRPr lang="en-US" dirty="0"/>
          </a:p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As Christians we must wield God’s word. We must preach it to others.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Paul, by inspiration, describes the knowledge of Christ as fragrance.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That fragrance is diffused through us, and we become the fragrance of Christ.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are God’s means of spreading the word!</a:t>
            </a:r>
          </a:p>
          <a:p>
            <a:endParaRPr lang="en-US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3046130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Opportunities to preach (cf. 2 Corinthians 2:12-13).</a:t>
            </a:r>
          </a:p>
          <a:p>
            <a:r>
              <a:rPr lang="en-US" dirty="0"/>
              <a:t>Door – opportunity.</a:t>
            </a:r>
          </a:p>
          <a:p>
            <a:pPr lvl="0"/>
            <a:r>
              <a:rPr lang="en-US" b="1" i="1" dirty="0"/>
              <a:t>“Opened to me by the Lord”</a:t>
            </a:r>
            <a:r>
              <a:rPr lang="en-US" b="1" dirty="0"/>
              <a:t> (Providence)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Lord had a hand in the opportunity at Troas.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As Paul’s purpose is to preach the gospel, God continued to make opportunities available – (cf. 1 Corinthians 16:8-9)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requires diligence, and vigilance! Paul looked for, and prayed for, these opportunities (cf. Colossians 4:2-4).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must view these opportunities as potential success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lvl="0"/>
            <a:r>
              <a:rPr lang="en-US" b="1" dirty="0"/>
              <a:t>Leads to success even in hard times (cf. v. 13).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Paul’s ministry – reality of suffering (cf. 1:3-7); trouble in Asia (cf. 1:8-11); difficulty in Corinth (cf. 2:3-4).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Recognition of positive changes (repentance) in the Corinthians (cf. 2 </a:t>
            </a:r>
            <a:r>
              <a:rPr lang="en-US"/>
              <a:t>Corinthians </a:t>
            </a:r>
            <a:r>
              <a:rPr lang="en-US" smtClean="0"/>
              <a:t>2:9-10</a:t>
            </a:r>
            <a:r>
              <a:rPr lang="en-US" dirty="0"/>
              <a:t>; 7:8-11).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2:13 – Paul was anxious to hear about the Corinthians from Titus. He had a </a:t>
            </a:r>
            <a:r>
              <a:rPr lang="en-US" i="1" dirty="0"/>
              <a:t>“deep concern for all the churches”</a:t>
            </a:r>
            <a:r>
              <a:rPr lang="en-US" dirty="0"/>
              <a:t> (11:28).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His anxiety was not settled because he didn’t find Titus.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But the opportunity to preach in Troas was presented by God!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Acts 16:8 – No specific record of any conversions…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Acts 20:6-7 – When Paul returns we find there is a church! (Success! Why? He took advantage of the opportunity.)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42533-471E-4149-A425-A237074D04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50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We are </a:t>
            </a:r>
            <a:r>
              <a:rPr lang="en-US" i="1" dirty="0"/>
              <a:t>The Fragrance of Christ</a:t>
            </a:r>
            <a:r>
              <a:rPr lang="en-US" dirty="0"/>
              <a:t> (cf. 2 Corinthians 2:14-17).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Shift from “I,” and “me,” to “Us,” and “We.”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Referring to the apostles. God is diffusing His knowledge through them. Apostolic message.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Look to 1 Peter 3:15; Jude 3 and other places. We are included in this responsibility of communicating, or diffusing, the knowledge of God.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text illustrates a very important point as to our own importance in this effort – God’s means of spreading His word.</a:t>
            </a:r>
          </a:p>
          <a:p>
            <a:pPr lvl="0"/>
            <a:r>
              <a:rPr lang="en-US" b="1" dirty="0"/>
              <a:t>We ARE the Fragrance. (cf. 2:14-15)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Paul could have had in mind a Roman Triumph (cf. 2:14).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Highest honor for a Roman General. General marched through with his army following and ahead of them were the captives.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In preaching the Gospel the apostles (and us) are triumphant in Christ.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fragrance is God’s word – His knowledge, but when we spread it, we become the fragrance (2:15). – We are God’s means of spreading the Gospel! His message does the saving, but we must first spread it!.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“You Are the Only Bible”</a:t>
            </a:r>
            <a:r>
              <a:rPr lang="en-US" dirty="0"/>
              <a:t> – Not suggesting God’s word is insufficient without us. However, God’s way of spreading it are those who have been saved by it!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Jonah to Nineveh – They repented because of the message of God they heard from the prophet – Jonah 3:4-5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gives the increase, but we must plant and water – 1 Corinthians 3:5-8</a:t>
            </a:r>
          </a:p>
          <a:p>
            <a:pPr lvl="0"/>
            <a:r>
              <a:rPr lang="en-US" b="1" dirty="0"/>
              <a:t>The Smell is different to some than others.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 triumph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An abundance of sweet odors and perfumes were used.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Victory march for the conquerors. The smell meant victory.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Death march for the defeated. The smell meant defeat, and likely death.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Not how it smells. Rather, what the smell means!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Death to death – Still fragrance of Christ.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Those who reject 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Life to life – Still fragrance of Christ.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What is different?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Corinthians 1:18, 21-25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 content is the same either way. The perception is the difference.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 message is not foolish at all! Those who hear it, and reject it, perceive it to be foolish. What they think is foolish (God’s wisdom) is actually the opposite!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42533-471E-4149-A425-A237074D04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1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/>
              <a:t>Who is sufficient for these things?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There were some who brought a corrupt message for the purpose of </a:t>
            </a:r>
            <a:r>
              <a:rPr lang="en-US" dirty="0" smtClean="0"/>
              <a:t>personal </a:t>
            </a:r>
            <a:r>
              <a:rPr lang="en-US" dirty="0"/>
              <a:t>gain.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apostles were not those kind of people.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were appointed by God!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preached from sincerity to please God! (cf. 2:17).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must have the same attitude in spreading the message.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Philippians 1:15-18 – Some preached the gospel in spite of Paul. Not for God. We must preach out of love.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Peter 2:3 – They preach by covetousness. (False teachers.)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must preach because: 1) God commands us to. 2) We want to save souls and glorify God – Matthew 28:18-20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42533-471E-4149-A425-A237074D04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58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must seek opportunities to spread God’s word!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must recognize our responsibility, our purpose!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must preach out of love for God, and love for man.</a:t>
            </a:r>
          </a:p>
          <a:p>
            <a:endParaRPr lang="en-US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74470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8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5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2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0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8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0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8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9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8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chemeClr val="tx1"/>
            </a:gs>
            <a:gs pos="92000">
              <a:srgbClr val="311211"/>
            </a:gs>
            <a:gs pos="100000">
              <a:schemeClr val="accent2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4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97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228600"/>
            <a:ext cx="8534400" cy="2212975"/>
          </a:xfrm>
          <a:prstGeom prst="rect">
            <a:avLst/>
          </a:prstGeom>
          <a:ln>
            <a:noFill/>
          </a:ln>
          <a:effectLst/>
        </p:spPr>
        <p:txBody>
          <a:bodyPr>
            <a:noAutofit/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extrusionH="57150" contourW="6350" prstMaterial="metal">
              <a:bevelT w="82550" h="101600"/>
              <a:contourClr>
                <a:schemeClr val="tx1"/>
              </a:contourClr>
            </a:sp3d>
          </a:bodyPr>
          <a:lstStyle/>
          <a:p>
            <a:pPr rtl="0">
              <a:spcBef>
                <a:spcPct val="0"/>
              </a:spcBef>
              <a:defRPr/>
            </a:pPr>
            <a:r>
              <a:rPr lang="en-US" sz="9500" b="1" kern="1200" spc="1600" dirty="0" smtClean="0">
                <a:ln w="38100">
                  <a:noFill/>
                </a:ln>
                <a:solidFill>
                  <a:srgbClr val="EE560A"/>
                </a:solidFill>
                <a:effectLst>
                  <a:reflection blurRad="6350" stA="55000" endA="300" endPos="45500" dir="5400000" sy="-100000" algn="bl" rotWithShape="0"/>
                </a:effectLst>
                <a:latin typeface="Gill Sans MT Condensed" pitchFamily="34" charset="0"/>
                <a:ea typeface="+mn-ea"/>
                <a:cs typeface="+mn-cs"/>
              </a:rPr>
              <a:t>The Fragrance of Christ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265" y="2743200"/>
            <a:ext cx="3666543" cy="24384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462566" y="3429000"/>
            <a:ext cx="4719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C94908"/>
                </a:solidFill>
              </a:rPr>
              <a:t>2 Corinthians 2:12-17</a:t>
            </a:r>
            <a:endParaRPr lang="en-US" sz="4000" b="1" i="1" dirty="0">
              <a:solidFill>
                <a:srgbClr val="C949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5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94908"/>
                </a:solidFill>
              </a:rPr>
              <a:t>Preaching Opportunities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b="1" i="1" dirty="0">
                <a:solidFill>
                  <a:schemeClr val="bg1"/>
                </a:solidFill>
              </a:rPr>
              <a:t>“Opened to me by the Lord”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1 </a:t>
            </a:r>
            <a:r>
              <a:rPr lang="en-US" dirty="0">
                <a:solidFill>
                  <a:schemeClr val="bg1"/>
                </a:solidFill>
              </a:rPr>
              <a:t>Corinthians </a:t>
            </a:r>
            <a:r>
              <a:rPr lang="en-US" dirty="0" smtClean="0">
                <a:solidFill>
                  <a:schemeClr val="bg1"/>
                </a:solidFill>
              </a:rPr>
              <a:t>16:8-9; Colossians 4:2-4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Success </a:t>
            </a:r>
            <a:r>
              <a:rPr lang="en-US" b="1" dirty="0">
                <a:solidFill>
                  <a:schemeClr val="bg1"/>
                </a:solidFill>
              </a:rPr>
              <a:t>in </a:t>
            </a:r>
            <a:r>
              <a:rPr lang="en-US" b="1" dirty="0" smtClean="0">
                <a:solidFill>
                  <a:schemeClr val="bg1"/>
                </a:solidFill>
              </a:rPr>
              <a:t>difficult times.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Paul’s ministry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(cf</a:t>
            </a:r>
            <a:r>
              <a:rPr lang="en-US" sz="3200" dirty="0">
                <a:solidFill>
                  <a:schemeClr val="bg1"/>
                </a:solidFill>
              </a:rPr>
              <a:t>. 1:3-7</a:t>
            </a:r>
            <a:r>
              <a:rPr lang="en-US" sz="3200" dirty="0" smtClean="0">
                <a:solidFill>
                  <a:schemeClr val="bg1"/>
                </a:solidFill>
              </a:rPr>
              <a:t>); </a:t>
            </a:r>
            <a:r>
              <a:rPr lang="en-US" sz="3200" dirty="0">
                <a:solidFill>
                  <a:schemeClr val="bg1"/>
                </a:solidFill>
              </a:rPr>
              <a:t>(cf. 1:8-11</a:t>
            </a:r>
            <a:r>
              <a:rPr lang="en-US" sz="3200" dirty="0" smtClean="0">
                <a:solidFill>
                  <a:schemeClr val="bg1"/>
                </a:solidFill>
              </a:rPr>
              <a:t>); </a:t>
            </a:r>
            <a:r>
              <a:rPr lang="en-US" sz="3200" dirty="0">
                <a:solidFill>
                  <a:schemeClr val="bg1"/>
                </a:solidFill>
              </a:rPr>
              <a:t>(cf. 2:3-4).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Positive outcomes – 2 Cor. 2:9-10</a:t>
            </a:r>
            <a:r>
              <a:rPr lang="en-US" sz="3200" dirty="0">
                <a:solidFill>
                  <a:schemeClr val="bg1"/>
                </a:solidFill>
              </a:rPr>
              <a:t>; </a:t>
            </a:r>
            <a:r>
              <a:rPr lang="en-US" sz="3200" dirty="0" smtClean="0">
                <a:solidFill>
                  <a:schemeClr val="bg1"/>
                </a:solidFill>
              </a:rPr>
              <a:t>7:8-11</a:t>
            </a:r>
            <a:endParaRPr lang="en-US" sz="3200" dirty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Paul’s anxiety (2:13).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O</a:t>
            </a:r>
            <a:r>
              <a:rPr lang="en-US" sz="3200" dirty="0" smtClean="0">
                <a:solidFill>
                  <a:schemeClr val="bg1"/>
                </a:solidFill>
              </a:rPr>
              <a:t>pportunity </a:t>
            </a:r>
            <a:r>
              <a:rPr lang="en-US" sz="3200" dirty="0">
                <a:solidFill>
                  <a:schemeClr val="bg1"/>
                </a:solidFill>
              </a:rPr>
              <a:t>to </a:t>
            </a:r>
            <a:r>
              <a:rPr lang="en-US" sz="3200" dirty="0" smtClean="0">
                <a:solidFill>
                  <a:schemeClr val="bg1"/>
                </a:solidFill>
              </a:rPr>
              <a:t>preach! – Acts 16:8; 20:6-7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C94908"/>
                </a:solidFill>
              </a:rPr>
              <a:t>We are </a:t>
            </a:r>
            <a:r>
              <a:rPr lang="en-US" sz="6000" b="1" i="1" dirty="0" smtClean="0">
                <a:solidFill>
                  <a:srgbClr val="C94908"/>
                </a:solidFill>
              </a:rPr>
              <a:t>The Fragrance of Christ</a:t>
            </a:r>
            <a:endParaRPr lang="en-US" sz="6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We ARE the </a:t>
            </a:r>
            <a:r>
              <a:rPr lang="en-US" b="1" dirty="0" smtClean="0">
                <a:solidFill>
                  <a:schemeClr val="bg1"/>
                </a:solidFill>
              </a:rPr>
              <a:t>Fragrance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(2:14-15).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Roman Triumph.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fragrance is God’s </a:t>
            </a:r>
            <a:r>
              <a:rPr lang="en-US" dirty="0" smtClean="0">
                <a:solidFill>
                  <a:schemeClr val="bg1"/>
                </a:solidFill>
              </a:rPr>
              <a:t>word.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Jonah 3:4-5; 1 </a:t>
            </a:r>
            <a:r>
              <a:rPr lang="en-US" sz="3200" dirty="0">
                <a:solidFill>
                  <a:schemeClr val="bg1"/>
                </a:solidFill>
              </a:rPr>
              <a:t>Corinthians 3:5-8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Smell has different meaning.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What is different?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1 Corinthians 1:18, </a:t>
            </a:r>
            <a:r>
              <a:rPr lang="en-US" sz="3200" dirty="0" smtClean="0">
                <a:solidFill>
                  <a:schemeClr val="bg1"/>
                </a:solidFill>
              </a:rPr>
              <a:t>21-25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1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94908"/>
                </a:solidFill>
              </a:rPr>
              <a:t>Preaching From Sincerity</a:t>
            </a:r>
            <a:endParaRPr lang="en-US" sz="6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Who </a:t>
            </a:r>
            <a:r>
              <a:rPr lang="en-US" b="1" dirty="0">
                <a:solidFill>
                  <a:schemeClr val="bg1"/>
                </a:solidFill>
              </a:rPr>
              <a:t>is sufficient for these things</a:t>
            </a:r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Some preached in Corinth for personal gain.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Philippians 1:15-18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2 Peter </a:t>
            </a:r>
            <a:r>
              <a:rPr lang="en-US" sz="3200" dirty="0" smtClean="0">
                <a:solidFill>
                  <a:schemeClr val="bg1"/>
                </a:solidFill>
              </a:rPr>
              <a:t>2:3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The apostles did not.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We must imitate them.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Matthew </a:t>
            </a:r>
            <a:r>
              <a:rPr lang="en-US" sz="3200" dirty="0">
                <a:solidFill>
                  <a:schemeClr val="bg1"/>
                </a:solidFill>
              </a:rPr>
              <a:t>28:18-20</a:t>
            </a:r>
          </a:p>
        </p:txBody>
      </p:sp>
    </p:spTree>
    <p:extLst>
      <p:ext uri="{BB962C8B-B14F-4D97-AF65-F5344CB8AC3E}">
        <p14:creationId xmlns:p14="http://schemas.microsoft.com/office/powerpoint/2010/main" val="151445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609600" y="1295400"/>
            <a:ext cx="8534400" cy="2212975"/>
          </a:xfrm>
          <a:prstGeom prst="rect">
            <a:avLst/>
          </a:prstGeom>
          <a:ln>
            <a:noFill/>
          </a:ln>
          <a:effectLst/>
        </p:spPr>
        <p:txBody>
          <a:bodyPr>
            <a:noAutofit/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extrusionH="57150" contourW="6350" prstMaterial="metal">
              <a:bevelT w="82550" h="101600"/>
              <a:contourClr>
                <a:schemeClr val="tx1"/>
              </a:contourClr>
            </a:sp3d>
          </a:bodyPr>
          <a:lstStyle/>
          <a:p>
            <a:pPr rtl="0">
              <a:spcBef>
                <a:spcPct val="0"/>
              </a:spcBef>
              <a:defRPr/>
            </a:pPr>
            <a:r>
              <a:rPr lang="en-US" sz="9500" b="1" kern="1200" spc="1600" dirty="0" smtClean="0">
                <a:ln w="38100">
                  <a:noFill/>
                </a:ln>
                <a:solidFill>
                  <a:srgbClr val="EE560A"/>
                </a:solidFill>
                <a:effectLst>
                  <a:reflection blurRad="6350" stA="55000" endA="300" endPos="45500" dir="5400000" sy="-100000" algn="bl" rotWithShape="0"/>
                </a:effectLst>
                <a:latin typeface="Gill Sans MT Condensed" pitchFamily="34" charset="0"/>
                <a:ea typeface="+mn-ea"/>
                <a:cs typeface="+mn-cs"/>
              </a:rPr>
              <a:t>The Fragrance of Christ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67" y="3124200"/>
            <a:ext cx="3666543" cy="24384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457200" y="4572000"/>
            <a:ext cx="4719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C94908"/>
                </a:solidFill>
              </a:rPr>
              <a:t>2 Corinthians 2:12-17</a:t>
            </a:r>
            <a:endParaRPr lang="en-US" sz="4000" b="1" i="1" dirty="0">
              <a:solidFill>
                <a:srgbClr val="C9490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4719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C94908"/>
                </a:solidFill>
              </a:rPr>
              <a:t>ARE YOU…</a:t>
            </a:r>
            <a:endParaRPr lang="en-US" sz="5400" b="1" i="1" dirty="0">
              <a:solidFill>
                <a:srgbClr val="C949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08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ny_beveled_text_with_refle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A876AA3-C500-4FAF-A90C-EEC6098A83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Shiny beveled text with reflection</Template>
  <TotalTime>0</TotalTime>
  <Words>1023</Words>
  <Application>Microsoft Office PowerPoint</Application>
  <PresentationFormat>On-screen Show (4:3)</PresentationFormat>
  <Paragraphs>95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 Condensed</vt:lpstr>
      <vt:lpstr>Wingdings</vt:lpstr>
      <vt:lpstr>Shiny_beveled_text_with_reflection</vt:lpstr>
      <vt:lpstr>PowerPoint Presentation</vt:lpstr>
      <vt:lpstr>PowerPoint Presentation</vt:lpstr>
      <vt:lpstr>Preaching Opportunities</vt:lpstr>
      <vt:lpstr>We are The Fragrance of Christ</vt:lpstr>
      <vt:lpstr>Preaching From Sincerity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2015-01-31T16:39:07Z</dcterms:created>
  <dcterms:modified xsi:type="dcterms:W3CDTF">2015-02-01T15:47:21Z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TC024240769991</vt:lpwstr>
  </property>
</Properties>
</file>