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6832D-9D30-49BA-9DDF-CE5B383E0504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4BDBA-EE9E-46D3-9492-CD2BA9411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9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4BDBA-EE9E-46D3-9492-CD2BA94117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5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4BDBA-EE9E-46D3-9492-CD2BA94117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15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b="1" i="1" dirty="0"/>
              <a:t>“The weapons of our warfare” (2 Corinthians 10:4-6)</a:t>
            </a:r>
          </a:p>
          <a:p>
            <a:pPr lvl="0"/>
            <a:r>
              <a:rPr lang="en-US" b="1" dirty="0"/>
              <a:t>Paul’s authority was being questioned. (10:1, 10; 11:5-11)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10:1-2 – His opposition took his gentleness as weakness. They were likely claiming he had no power from the HS (remember – 1 Corinthians 2:1-3 – When Paul came to them all he did was preach!)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10:10-11 – They accused him of being inconsistent. However, Paul assured them that whatever he wrote, if need be, he would back it up via action (cf. 1 Corinthians 4:21 – come with a rod, or gentleness?)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His deeds in person were determined by their reaction to his letters!</a:t>
            </a:r>
          </a:p>
          <a:p>
            <a:pPr lvl="0"/>
            <a:r>
              <a:rPr lang="en-US" b="1" dirty="0"/>
              <a:t>Paul’s opposition deceived the people. (11:1-4)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11:1-4 – Paul is concerned about their spiritual purity. They were putting up with the gospel of the false apostles (cf. 11:12-15).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This is why Paul made clear the nature of the war he was waging, and the weapons he was using.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“The weapons of our warfare” (10:2-6)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misunderstanding by his opposition was that he walked according to the flesh (v. 2).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Paul said he doesn’t (v. 3).</a:t>
            </a:r>
          </a:p>
          <a:p>
            <a:pPr lvl="0"/>
            <a:r>
              <a:rPr lang="en-US" b="1" dirty="0"/>
              <a:t>The weapons are spiritual (v. 4-6)!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They are </a:t>
            </a:r>
            <a:r>
              <a:rPr lang="en-US" i="1" dirty="0"/>
              <a:t>“mighty in God.”</a:t>
            </a:r>
            <a:r>
              <a:rPr lang="en-US" dirty="0"/>
              <a:t> – 1 Corinthians 1:18; Romans 1:16 (Anything Paul can do of himself is not sufficient!)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Ephesians 6:10-13 – Spiritual armor/weapons = truth, righteousness, prep. Of the gospel, faith, salvation, word of God.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Nothing is physical!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These weapons seem weak to the world. Especially, in context, to Paul’s opposition!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But they are capable of great things! (10:4-6)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Capable of destroying the disputer’s strategies. 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Capable of pulling down arguments of sophistication, etc.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Capable of taking captive every thought of the honest heart.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Capable of punishing God’s enemies. Destroying them!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These spiritual weapons, contrary to the heretic’s perception, accomplish exactly what they are made to accomplish!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Focus on </a:t>
            </a:r>
            <a:r>
              <a:rPr lang="en-US" i="1" dirty="0"/>
              <a:t>“bringing every thought into captivity to the obedience of Christ”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4BDBA-EE9E-46D3-9492-CD2BA94117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43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b="1" i="1" dirty="0"/>
              <a:t>Having our thoughts captive to the obedience of Christ.</a:t>
            </a:r>
          </a:p>
          <a:p>
            <a:pPr lvl="0"/>
            <a:r>
              <a:rPr lang="en-US" b="1" dirty="0"/>
              <a:t>What this means for the deceivers.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Any angle they take at believers will be crushed by God’s truth (cf. Isaiah 55:9).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An honest heart sees the power in God’s word, and trusts it rather than man’s word (cf. Jeremiah 10:23).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Any carnal tactic used by a false teacher will be exposed by the truth, and rendered inferior in a spiritual warfare.</a:t>
            </a:r>
          </a:p>
          <a:p>
            <a:pPr lvl="0"/>
            <a:r>
              <a:rPr lang="en-US" b="1" dirty="0"/>
              <a:t>What this means for us.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If our thoughts are captive to obedience to Christ, we are obeying God rather than men (cf. Acts 5:29).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Our decisions should not be motivated by opinion, but by truth (cf. John 8:31-32).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Personal decisions – Matthew 28:20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Church decisions – Ephesians 1:22-23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It is not us who live, but Christ lives in us (cf. Galatians 2:20).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This is what it means to bring ever thought into captivity to the obedience of Christ.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 willingly submit ourselves to God and allow Him to think for us. All other thoughts, opinions, etc. are set aside.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 other words, we call on the name of the Lord (cf. Romans 10:13).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Will you render yourself subservient to the Lord’s terms?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4BDBA-EE9E-46D3-9492-CD2BA94117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2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B5F8-0DC0-43B3-A1CC-1D3F0F3214A3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4AA6-CD37-4529-BBB3-D28255EC0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94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B5F8-0DC0-43B3-A1CC-1D3F0F3214A3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4AA6-CD37-4529-BBB3-D28255EC0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3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B5F8-0DC0-43B3-A1CC-1D3F0F3214A3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4AA6-CD37-4529-BBB3-D28255EC0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9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B5F8-0DC0-43B3-A1CC-1D3F0F3214A3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4AA6-CD37-4529-BBB3-D28255EC0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54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B5F8-0DC0-43B3-A1CC-1D3F0F3214A3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4AA6-CD37-4529-BBB3-D28255EC0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76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B5F8-0DC0-43B3-A1CC-1D3F0F3214A3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4AA6-CD37-4529-BBB3-D28255EC0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8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B5F8-0DC0-43B3-A1CC-1D3F0F3214A3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4AA6-CD37-4529-BBB3-D28255EC0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93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B5F8-0DC0-43B3-A1CC-1D3F0F3214A3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4AA6-CD37-4529-BBB3-D28255EC0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1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B5F8-0DC0-43B3-A1CC-1D3F0F3214A3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4AA6-CD37-4529-BBB3-D28255EC0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8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B5F8-0DC0-43B3-A1CC-1D3F0F3214A3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4AA6-CD37-4529-BBB3-D28255EC0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53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B5F8-0DC0-43B3-A1CC-1D3F0F3214A3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4AA6-CD37-4529-BBB3-D28255EC0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5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FB5F8-0DC0-43B3-A1CC-1D3F0F3214A3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4AA6-CD37-4529-BBB3-D28255EC0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5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8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77801"/>
            <a:ext cx="6858000" cy="1655762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2 Corinthians 10:5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1516488"/>
            <a:ext cx="6591300" cy="241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347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“The weapons of our warfare”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1684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Paul’s authority </a:t>
            </a:r>
            <a:r>
              <a:rPr lang="en-US" sz="3600" b="1" dirty="0" smtClean="0">
                <a:solidFill>
                  <a:schemeClr val="bg1"/>
                </a:solidFill>
              </a:rPr>
              <a:t>questioned.</a:t>
            </a:r>
            <a:endParaRPr lang="en-US" sz="3600" b="1" dirty="0">
              <a:solidFill>
                <a:schemeClr val="bg1"/>
              </a:solidFill>
            </a:endParaRPr>
          </a:p>
          <a:p>
            <a:pPr lvl="0"/>
            <a:r>
              <a:rPr lang="en-US" sz="3500" dirty="0" smtClean="0">
                <a:solidFill>
                  <a:schemeClr val="bg1"/>
                </a:solidFill>
              </a:rPr>
              <a:t>10:1-2, 10-11 </a:t>
            </a:r>
            <a:endParaRPr lang="en-US" sz="35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Paul’s opposition deceived the people</a:t>
            </a:r>
            <a:r>
              <a:rPr lang="en-US" sz="3600" b="1" dirty="0" smtClean="0">
                <a:solidFill>
                  <a:schemeClr val="bg1"/>
                </a:solidFill>
              </a:rPr>
              <a:t>.</a:t>
            </a:r>
            <a:endParaRPr lang="en-US" sz="3600" b="1" dirty="0">
              <a:solidFill>
                <a:schemeClr val="bg1"/>
              </a:solidFill>
            </a:endParaRPr>
          </a:p>
          <a:p>
            <a:pPr lvl="0"/>
            <a:r>
              <a:rPr lang="en-US" sz="3500" dirty="0">
                <a:solidFill>
                  <a:schemeClr val="bg1"/>
                </a:solidFill>
              </a:rPr>
              <a:t>11:1-4 </a:t>
            </a:r>
          </a:p>
          <a:p>
            <a:pPr marL="0" lv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“The weapons of our warfare</a:t>
            </a:r>
            <a:r>
              <a:rPr lang="en-US" sz="3500" b="1" dirty="0" smtClean="0">
                <a:solidFill>
                  <a:schemeClr val="bg1"/>
                </a:solidFill>
              </a:rPr>
              <a:t>”</a:t>
            </a:r>
            <a:endParaRPr lang="en-US" sz="3500" b="1" dirty="0">
              <a:solidFill>
                <a:schemeClr val="bg1"/>
              </a:solidFill>
            </a:endParaRPr>
          </a:p>
          <a:p>
            <a:pPr lvl="0"/>
            <a:r>
              <a:rPr lang="en-US" sz="3500" dirty="0">
                <a:solidFill>
                  <a:schemeClr val="bg1"/>
                </a:solidFill>
              </a:rPr>
              <a:t>The weapons are spiritual (v. 4-6)!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They are </a:t>
            </a:r>
            <a:r>
              <a:rPr lang="en-US" sz="3000" i="1" dirty="0">
                <a:solidFill>
                  <a:schemeClr val="bg1"/>
                </a:solidFill>
              </a:rPr>
              <a:t>“mighty in God.”</a:t>
            </a:r>
            <a:r>
              <a:rPr lang="en-US" sz="3000" dirty="0">
                <a:solidFill>
                  <a:schemeClr val="bg1"/>
                </a:solidFill>
              </a:rPr>
              <a:t> – 1 </a:t>
            </a:r>
            <a:r>
              <a:rPr lang="en-US" sz="3000" dirty="0" smtClean="0">
                <a:solidFill>
                  <a:schemeClr val="bg1"/>
                </a:solidFill>
              </a:rPr>
              <a:t>Corinthians 1:18; Romans 1:16</a:t>
            </a:r>
            <a:endParaRPr lang="en-US" sz="3000" dirty="0">
              <a:solidFill>
                <a:schemeClr val="bg1"/>
              </a:solidFill>
            </a:endParaRP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Armor of God – Ephesians 6:10-13</a:t>
            </a:r>
            <a:endParaRPr lang="en-US" sz="3000" dirty="0">
              <a:solidFill>
                <a:schemeClr val="bg1"/>
              </a:solidFill>
            </a:endParaRP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They </a:t>
            </a:r>
            <a:r>
              <a:rPr lang="en-US" sz="3000" dirty="0">
                <a:solidFill>
                  <a:schemeClr val="bg1"/>
                </a:solidFill>
              </a:rPr>
              <a:t>are capable of great things! (</a:t>
            </a:r>
            <a:r>
              <a:rPr lang="en-US" sz="3000" dirty="0" smtClean="0">
                <a:solidFill>
                  <a:schemeClr val="bg1"/>
                </a:solidFill>
              </a:rPr>
              <a:t>10:4-6)</a:t>
            </a:r>
            <a:endParaRPr lang="en-US" sz="3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0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Thoughts Captive to the Obedience of Christ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1684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What this means for the deceivers.</a:t>
            </a: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Any angle they take at believers will be crushed by God’s </a:t>
            </a:r>
            <a:r>
              <a:rPr lang="en-US" sz="3200" dirty="0" smtClean="0">
                <a:solidFill>
                  <a:schemeClr val="bg1"/>
                </a:solidFill>
              </a:rPr>
              <a:t>truth – Isaiah 55:9; Jeremiah 10:23</a:t>
            </a:r>
          </a:p>
          <a:p>
            <a:pPr marL="0" lvl="0" indent="0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What this means for us.</a:t>
            </a:r>
          </a:p>
          <a:p>
            <a:pPr lvl="0"/>
            <a:r>
              <a:rPr lang="en-US" sz="3200" dirty="0" smtClean="0">
                <a:solidFill>
                  <a:schemeClr val="bg1"/>
                </a:solidFill>
              </a:rPr>
              <a:t>Obey God – Acts 5:29</a:t>
            </a:r>
            <a:endParaRPr lang="en-US" sz="3200" dirty="0">
              <a:solidFill>
                <a:schemeClr val="bg1"/>
              </a:solidFill>
            </a:endParaRPr>
          </a:p>
          <a:p>
            <a:pPr lvl="0"/>
            <a:r>
              <a:rPr lang="en-US" sz="3200" dirty="0" smtClean="0">
                <a:solidFill>
                  <a:schemeClr val="bg1"/>
                </a:solidFill>
              </a:rPr>
              <a:t>Abide in Truth – John 8:31-32</a:t>
            </a:r>
            <a:endParaRPr lang="en-US" sz="3200" dirty="0">
              <a:solidFill>
                <a:schemeClr val="bg1"/>
              </a:solidFill>
            </a:endParaRPr>
          </a:p>
          <a:p>
            <a:pPr lvl="0"/>
            <a:r>
              <a:rPr lang="en-US" sz="3200" dirty="0" smtClean="0">
                <a:solidFill>
                  <a:schemeClr val="bg1"/>
                </a:solidFill>
              </a:rPr>
              <a:t>Christ lives in us –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Galatians 2:20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2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735</Words>
  <Application>Microsoft Office PowerPoint</Application>
  <PresentationFormat>On-screen Show (4:3)</PresentationFormat>
  <Paragraphs>60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“The weapons of our warfare”</vt:lpstr>
      <vt:lpstr>Thoughts Captive to the Obedience of Christ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3</cp:revision>
  <dcterms:created xsi:type="dcterms:W3CDTF">2015-02-28T18:46:49Z</dcterms:created>
  <dcterms:modified xsi:type="dcterms:W3CDTF">2015-02-28T19:05:19Z</dcterms:modified>
</cp:coreProperties>
</file>