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3" d="2"/>
        <a:sy n="3" d="2"/>
      </p:scale>
      <p:origin x="0" y="-1800"/>
    </p:cViewPr>
  </p:notesTextViewPr>
  <p:notesViewPr>
    <p:cSldViewPr snapToGrid="0"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D7500-4FD9-4C93-8402-0ECAB4133BB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27582-2560-4050-AE5A-B114D3B88D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221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Ways of the Wise</a:t>
            </a:r>
            <a:endParaRPr lang="en-US" dirty="0"/>
          </a:p>
          <a:p>
            <a:r>
              <a:rPr lang="en-US" i="1" dirty="0"/>
              <a:t>Ephesians 5:15-17</a:t>
            </a:r>
            <a:endParaRPr lang="en-US" dirty="0"/>
          </a:p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is something that has been sought after since the beginning (cf. Genesis 3:6 – </a:t>
            </a:r>
            <a:r>
              <a:rPr lang="en-US" i="1" dirty="0"/>
              <a:t>“a tree desirable to make one wise”</a:t>
            </a:r>
            <a:r>
              <a:rPr lang="en-US" dirty="0"/>
              <a:t>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– power of judging rightly and following the soundest course of action based on knowledge, experience, and understanding.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Wisdom is important for Christians. We are expected to walk in wisdom!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1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b="1" dirty="0"/>
              <a:t>Finding Wisdom at its source.</a:t>
            </a:r>
          </a:p>
          <a:p>
            <a:pPr lvl="0"/>
            <a:r>
              <a:rPr lang="en-US" b="1" dirty="0"/>
              <a:t>True wisdom comes from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3:13-18 – Two kinds of wisdom.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Earthly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Earthly – worldly; according to the worlds standards.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Sensual – according to the senses; what feels right.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Demonic – according to the devil and his angels.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Heavenly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From above – from heaven; that is, from God.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Can be attained by asking God (cf. 1:5).</a:t>
            </a:r>
          </a:p>
          <a:p>
            <a:pPr lvl="0"/>
            <a:r>
              <a:rPr lang="en-US" b="1" dirty="0"/>
              <a:t>Wisdom does not come solely from experience.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can but doesn’t have to. Can save trouble by other means. – Job 12:12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Proverbs 1:8-9; 2:1-9 – Solomon the son of David, king of Israel addressing his son (experienced advising inexperienced).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False concept of needing to make your own mistakes to learn – No, learn from others! Learn from God.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It is foolish to say we must learn solely through our own experiences.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18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b="1" dirty="0"/>
              <a:t>Ways of the wise…</a:t>
            </a:r>
          </a:p>
          <a:p>
            <a:r>
              <a:rPr lang="en-US" i="1" dirty="0"/>
              <a:t>A wise man…</a:t>
            </a:r>
          </a:p>
          <a:p>
            <a:pPr lvl="0"/>
            <a:r>
              <a:rPr lang="en-US" b="1" dirty="0"/>
              <a:t>Receives counsel.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Proverbs 12:15 – We must take counsel seriously! We must see it’s value!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Proverbs 12:1 – Worldly individuals do not like to be corrected.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Psalm 1:1 – Not all counsel is beneficial.</a:t>
            </a:r>
          </a:p>
          <a:p>
            <a:pPr lvl="0"/>
            <a:r>
              <a:rPr lang="en-US" b="1" dirty="0"/>
              <a:t>Guards his tongue.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Proverbs 10:19 – Many sins come from things we say without thinking.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James 3:7b-12 – The tongue can be inconsistent and destructive. </a:t>
            </a:r>
            <a:r>
              <a:rPr lang="en-US" i="1" dirty="0"/>
              <a:t>“My brethren, these things ought not to be so.”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1 Peter 3:10 – If we love life and want to see good days (Spiritually and physically) we must not speak evil!</a:t>
            </a:r>
          </a:p>
          <a:p>
            <a:pPr lvl="0"/>
            <a:r>
              <a:rPr lang="en-US" b="1" dirty="0"/>
              <a:t>Flees from evil.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Proverbs 14:16 – We must not take evil lightly!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Psalm 1:5-6 – Evil will lead to our destruction!</a:t>
            </a:r>
          </a:p>
          <a:p>
            <a:pPr lvl="0"/>
            <a:r>
              <a:rPr lang="en-US" b="1" dirty="0"/>
              <a:t>Is prepared.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Matthew 7:24-27 – A wise man is always prepared.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i="1" dirty="0"/>
              <a:t>“of that day and hour no one knows, not even the angels of heaven, but My Father only” (Matthew 24:36).</a:t>
            </a:r>
            <a:endParaRPr lang="en-US" dirty="0"/>
          </a:p>
          <a:p>
            <a:pPr lvl="0"/>
            <a:r>
              <a:rPr lang="en-US" b="1" dirty="0"/>
              <a:t>Obeys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James 1:21-22 – Recognizing your life does not match God’s requirements and doing nothing about it is FOOLISH!</a:t>
            </a:r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Walk in wisdom!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Be wise and obey!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27582-2560-4050-AE5A-B114D3B88D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8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18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45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87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616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3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98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8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19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39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2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53F6-36B2-4196-BD33-040F6C49FDE2}" type="datetimeFigureOut">
              <a:rPr lang="en-US" smtClean="0"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4FD27-969D-4B62-BEB8-D40C7E04B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6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6294"/>
            <a:ext cx="7772400" cy="1611661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88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700788"/>
            <a:ext cx="6858000" cy="557011"/>
          </a:xfrm>
        </p:spPr>
        <p:txBody>
          <a:bodyPr>
            <a:no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Ephesians 5:15-17</a:t>
            </a:r>
            <a:endParaRPr lang="en-US" sz="3600" i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57" b="14590"/>
          <a:stretch/>
        </p:blipFill>
        <p:spPr>
          <a:xfrm>
            <a:off x="2349857" y="2590904"/>
            <a:ext cx="4444286" cy="1839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981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Finding Wisdom at its Source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True wisdom comes from God.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James </a:t>
            </a:r>
            <a:r>
              <a:rPr lang="en-US" sz="3200" dirty="0" smtClean="0">
                <a:solidFill>
                  <a:schemeClr val="bg1"/>
                </a:solidFill>
              </a:rPr>
              <a:t>3:13-18</a:t>
            </a:r>
            <a:endParaRPr lang="en-US" sz="3200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Not only from experience</a:t>
            </a:r>
            <a:r>
              <a:rPr lang="en-US" sz="3600" b="1" dirty="0">
                <a:solidFill>
                  <a:schemeClr val="bg1"/>
                </a:solidFill>
              </a:rPr>
              <a:t>.</a:t>
            </a:r>
          </a:p>
          <a:p>
            <a:pPr lvl="0"/>
            <a:r>
              <a:rPr lang="en-US" sz="3200" dirty="0" smtClean="0">
                <a:solidFill>
                  <a:schemeClr val="bg1"/>
                </a:solidFill>
              </a:rPr>
              <a:t>Job </a:t>
            </a:r>
            <a:r>
              <a:rPr lang="en-US" sz="3200" dirty="0">
                <a:solidFill>
                  <a:schemeClr val="bg1"/>
                </a:solidFill>
              </a:rPr>
              <a:t>12:12</a:t>
            </a:r>
          </a:p>
          <a:p>
            <a:pPr lvl="0"/>
            <a:r>
              <a:rPr lang="en-US" sz="3200" dirty="0">
                <a:solidFill>
                  <a:schemeClr val="bg1"/>
                </a:solidFill>
              </a:rPr>
              <a:t>Proverbs 1:8-9; </a:t>
            </a:r>
            <a:r>
              <a:rPr lang="en-US" sz="3200" dirty="0" smtClean="0">
                <a:solidFill>
                  <a:schemeClr val="bg1"/>
                </a:solidFill>
              </a:rPr>
              <a:t>2:1-9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01"/>
          <a:stretch/>
        </p:blipFill>
        <p:spPr>
          <a:xfrm>
            <a:off x="4945486" y="4687910"/>
            <a:ext cx="4018208" cy="10735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29071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158"/>
            <a:ext cx="7886700" cy="75053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Ways of the Wise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395622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i="1" dirty="0">
                <a:solidFill>
                  <a:schemeClr val="bg1"/>
                </a:solidFill>
                <a:latin typeface="Brush Script MT" panose="03060802040406070304" pitchFamily="66" charset="0"/>
              </a:rPr>
              <a:t>A wise man…</a:t>
            </a: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Receives counsel.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12:15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Guards his tongue.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10:19</a:t>
            </a:r>
            <a:endParaRPr lang="en-US" dirty="0">
              <a:solidFill>
                <a:schemeClr val="bg1"/>
              </a:solidFill>
            </a:endParaRPr>
          </a:p>
          <a:p>
            <a:pPr marL="0" lv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Flees from evil.</a:t>
            </a:r>
          </a:p>
          <a:p>
            <a:pPr lvl="0"/>
            <a:r>
              <a:rPr lang="en-US" dirty="0">
                <a:solidFill>
                  <a:schemeClr val="bg1"/>
                </a:solidFill>
              </a:rPr>
              <a:t>Proverbs </a:t>
            </a:r>
            <a:r>
              <a:rPr lang="en-US" dirty="0" smtClean="0">
                <a:solidFill>
                  <a:schemeClr val="bg1"/>
                </a:solidFill>
              </a:rPr>
              <a:t>14:16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01"/>
          <a:stretch/>
        </p:blipFill>
        <p:spPr>
          <a:xfrm>
            <a:off x="4945486" y="4687910"/>
            <a:ext cx="4018208" cy="10735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870628" y="1825625"/>
            <a:ext cx="395622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Is prepared.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Matthew 7:24-27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Obeys God.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James 1:21-22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55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505</Words>
  <Application>Microsoft Office PowerPoint</Application>
  <PresentationFormat>On-screen Show (4:3)</PresentationFormat>
  <Paragraphs>66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Brush Script MT</vt:lpstr>
      <vt:lpstr>Calibri</vt:lpstr>
      <vt:lpstr>Calibri Light</vt:lpstr>
      <vt:lpstr>Office Theme</vt:lpstr>
      <vt:lpstr>PowerPoint Presentation</vt:lpstr>
      <vt:lpstr>Ways of the Wise</vt:lpstr>
      <vt:lpstr>Finding Wisdom at its Source</vt:lpstr>
      <vt:lpstr>Ways of the Wise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of the Wise</dc:title>
  <dc:creator>Jeremiah Cox</dc:creator>
  <cp:lastModifiedBy>Jeremiah Cox</cp:lastModifiedBy>
  <cp:revision>5</cp:revision>
  <dcterms:created xsi:type="dcterms:W3CDTF">2015-03-01T23:02:09Z</dcterms:created>
  <dcterms:modified xsi:type="dcterms:W3CDTF">2015-03-01T23:19:07Z</dcterms:modified>
</cp:coreProperties>
</file>