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EA76-881C-4C82-8F1B-91FB961D641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D046-3D16-49C7-B256-C74A9CD09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Christians are those who God has allowed entrance into His kingdom (cf. Colossians 1:13).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 said His kingdom was not </a:t>
            </a:r>
            <a:r>
              <a:rPr lang="en-US" i="1" dirty="0"/>
              <a:t>“of this world”</a:t>
            </a:r>
            <a:r>
              <a:rPr lang="en-US" dirty="0"/>
              <a:t> (cf. John 18:36).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the kingdom is not of this world, then neither are its citizens. The kingdom and its citizens are spiritual.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this does not mean Christians have no involvement with the world.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 Peter 2:11-12 shows some connections/responsibilities we have with/to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 smtClean="0"/>
              <a:t>Our Relationship to the world. </a:t>
            </a:r>
            <a:r>
              <a:rPr lang="en-US" sz="1400" b="1" i="1" dirty="0" smtClean="0"/>
              <a:t>(“I beg you as sojourners and pilgrims”)</a:t>
            </a:r>
            <a:endParaRPr lang="en-US" sz="1400" b="1" dirty="0" smtClean="0"/>
          </a:p>
          <a:p>
            <a:pPr lvl="0"/>
            <a:r>
              <a:rPr lang="en-US" b="1" dirty="0" smtClean="0"/>
              <a:t>Sojourners and Pilgrims.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Hebrews </a:t>
            </a:r>
            <a:r>
              <a:rPr lang="en-US" dirty="0"/>
              <a:t>11:8-10, 13-16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Abraham and his family could do what God said because they treated this world as a temporary place.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Philippians 3:17-21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Gentiles serve their own belly. This is their end, and utmost joy. Christians look to something better.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often view “enemies of the cross” as individuals with a special agenda to wreak havoc upon the church in any way they possibly can.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However, it is often that they are carrying on about their own life, except they are enemies of God (cf. James 4:4).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Our Encounter with the world. </a:t>
            </a:r>
            <a:r>
              <a:rPr lang="en-US" sz="1400" b="1" i="1" dirty="0"/>
              <a:t>(“abstain from fleshly lusts which war against the soul”)</a:t>
            </a:r>
            <a:endParaRPr lang="en-US" sz="1400" b="1" dirty="0"/>
          </a:p>
          <a:p>
            <a:pPr lvl="0"/>
            <a:r>
              <a:rPr lang="en-US" b="1" dirty="0"/>
              <a:t>Worldly Lusts War against the Soul, 2:11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Galatians 5:16-17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opposites are constantly causing us to make decisions.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Ephesians 6:10-12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a spiritual warfare that requires spiritual defenses and weapons. We must equip ourselves with these.</a:t>
            </a:r>
          </a:p>
          <a:p>
            <a:pPr lvl="0"/>
            <a:r>
              <a:rPr lang="en-US" b="1" dirty="0"/>
              <a:t>Abstain from Fleshly Lusts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 John 2:16-17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abstain from these things because they aren’t of God, and they are temporary.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Our Behavior in the world. (“</a:t>
            </a:r>
            <a:r>
              <a:rPr lang="en-US" sz="1400" b="1" i="1" dirty="0"/>
              <a:t>having your conduct honorable among the Gentiles</a:t>
            </a:r>
            <a:r>
              <a:rPr lang="en-US" sz="1400" b="1" dirty="0"/>
              <a:t>”)</a:t>
            </a:r>
          </a:p>
          <a:p>
            <a:pPr lvl="0"/>
            <a:r>
              <a:rPr lang="en-US" b="1" dirty="0"/>
              <a:t>Honorable Conduct, 2:12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Colossians 3:5-10.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we have been raised with Christ our behavior must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 smtClean="0"/>
              <a:t>Our Courage in the world. </a:t>
            </a:r>
            <a:r>
              <a:rPr lang="en-US" sz="1400" b="1" i="1" dirty="0" smtClean="0"/>
              <a:t>(“that when they speak against you as evildoers”)</a:t>
            </a:r>
            <a:endParaRPr lang="en-US" sz="1400" b="1" dirty="0" smtClean="0"/>
          </a:p>
          <a:p>
            <a:pPr lvl="0"/>
            <a:r>
              <a:rPr lang="en-US" b="1" dirty="0" smtClean="0"/>
              <a:t>Your Good will be Evil Spoken of, 2:12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Peter 3:13-17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world’s relationship with us (or against us) should not cause us to be troubled.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have confidence/courage because of the reason for our suffering.</a:t>
            </a:r>
          </a:p>
          <a:p>
            <a:pPr lvl="0"/>
            <a:r>
              <a:rPr lang="en-US" b="1" dirty="0"/>
              <a:t>Courage and Faith mustn’t waiver.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Daniel 2 (Shadrach, Meshach, and Abed-</a:t>
            </a:r>
            <a:r>
              <a:rPr lang="en-US" dirty="0" err="1"/>
              <a:t>Nego</a:t>
            </a:r>
            <a:r>
              <a:rPr lang="en-US" dirty="0"/>
              <a:t> thrown into fiery furnace.)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Daniel 6 (Daniel thrown into lions den.)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Both showed to be very influential. (Nebuchadnezzar praised God, Darius Honored God)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Our Occupation in the world. </a:t>
            </a:r>
            <a:r>
              <a:rPr lang="en-US" sz="1400" b="1" i="1" dirty="0"/>
              <a:t>(“they may, by your good works which they observe, glorify God in the day of visitation”</a:t>
            </a:r>
            <a:r>
              <a:rPr lang="en-US" sz="1400" b="1" dirty="0"/>
              <a:t>)</a:t>
            </a:r>
          </a:p>
          <a:p>
            <a:pPr lvl="0"/>
            <a:r>
              <a:rPr lang="en-US" b="1" dirty="0"/>
              <a:t>You Get their Attention by Your Life, 2:12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Matthew 5:13-16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Part of God’s strategy to make disciples involves those who are already disciples acting like disciples should.</a:t>
            </a:r>
          </a:p>
          <a:p>
            <a:pPr lvl="0"/>
            <a:r>
              <a:rPr lang="en-US" b="1" dirty="0"/>
              <a:t>God Gets their Soul with the Gospel, 2:12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1:16 (10:13-15).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God’s word is sufficient for salvation, but His plan was for His word to be spread via disciples. </a:t>
            </a:r>
          </a:p>
          <a:p>
            <a:r>
              <a:rPr lang="en-US" b="1" dirty="0"/>
              <a:t>Conclusion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Christians are not of the world, but we are not completely absent from the world.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have responsibilities placed upon us by God in relation to the world.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Are you as you should be as a Christian living before the world?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D046-3D16-49C7-B256-C74A9CD09F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1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1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7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2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3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6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C8A9-265C-43BD-BDD7-48796148B1E0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2D29-0C33-4858-93A5-89DDB28F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1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8" y="90152"/>
            <a:ext cx="5278729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gency FB" panose="020B0503020202020204" pitchFamily="34" charset="0"/>
                <a:ea typeface="DFKai-SB" panose="03000509000000000000" pitchFamily="65" charset="-120"/>
              </a:rPr>
              <a:t>Christians and the World</a:t>
            </a:r>
            <a:endParaRPr lang="en-US" sz="8000" b="1" dirty="0">
              <a:solidFill>
                <a:schemeClr val="bg1"/>
              </a:solidFill>
              <a:latin typeface="Agency FB" panose="020B0503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687" y="2327029"/>
            <a:ext cx="2862330" cy="16557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 Peter 2:11-12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Our Relationship…</a:t>
            </a:r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to the World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“Beloved, I beg you as sojourners and pilgrims”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Sojourners and Pilgrims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Hebrews 11:8-10, 13-16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Philippians 3:17-21</a:t>
            </a:r>
            <a:endParaRPr lang="en-US" sz="40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72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Our Encounter…</a:t>
            </a:r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with the World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“abstain from fleshly lusts which war against the soul”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 War Against the Soul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Galatians 5:16-17; Ephesians 6:10-12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Abstinence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 John 2:16-17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28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Our Behavior…</a:t>
            </a:r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 the World</a:t>
            </a:r>
            <a:endParaRPr lang="en-US" sz="6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“having your conduct honorable among the Gentiles”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Honorable Conduct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Colossians 3:5-10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0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Our Courage…</a:t>
            </a:r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 the World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“that when they speak against you as evildoers”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Spoken Against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 Peter 3:13-17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Courage and Faith Mustn’t Waiver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Daniel 2, 6</a:t>
            </a:r>
            <a:endParaRPr lang="en-US" sz="40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Our Occupation…</a:t>
            </a:r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 the World</a:t>
            </a:r>
            <a:endParaRPr lang="en-US" sz="36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50817">
              <a:alpha val="65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“they may, by your good works which they observe, glorify God in the day of visitation”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Your Life is an Influence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Matthew 5:13-16</a:t>
            </a: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Their Soul is Won via the Gospel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Romans 1:16; 10:13-15</a:t>
            </a:r>
            <a:endParaRPr lang="en-US" sz="4000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710</Words>
  <Application>Microsoft Office PowerPoint</Application>
  <PresentationFormat>On-screen Show (4:3)</PresentationFormat>
  <Paragraphs>82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DFKai-SB</vt:lpstr>
      <vt:lpstr>Agency FB</vt:lpstr>
      <vt:lpstr>Arial</vt:lpstr>
      <vt:lpstr>Calibri</vt:lpstr>
      <vt:lpstr>Calibri Light</vt:lpstr>
      <vt:lpstr>Office Theme</vt:lpstr>
      <vt:lpstr>PowerPoint Presentation</vt:lpstr>
      <vt:lpstr>Christians and the World</vt:lpstr>
      <vt:lpstr>Our Relationship…to the World</vt:lpstr>
      <vt:lpstr>Our Encounter…with the World</vt:lpstr>
      <vt:lpstr>Our Behavior…in the World</vt:lpstr>
      <vt:lpstr>Our Courage…in the World</vt:lpstr>
      <vt:lpstr>Our Occupation…in the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Christians and the World</dc:title>
  <dc:creator>Jeremiah Cox</dc:creator>
  <cp:lastModifiedBy>Jeremiah Cox</cp:lastModifiedBy>
  <cp:revision>6</cp:revision>
  <dcterms:created xsi:type="dcterms:W3CDTF">2015-04-25T17:48:20Z</dcterms:created>
  <dcterms:modified xsi:type="dcterms:W3CDTF">2015-04-26T00:12:43Z</dcterms:modified>
</cp:coreProperties>
</file>