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1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-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DD1C1-4CAB-4926-8519-AA3388021048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D2490-F0AB-4030-9EE5-9D3E6F992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81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D2490-F0AB-4030-9EE5-9D3E6F9926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97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dirty="0"/>
              <a:t>In The Beginning Was The Word: A Plan For Mankind</a:t>
            </a:r>
            <a:endParaRPr lang="en-US" sz="1600" dirty="0"/>
          </a:p>
          <a:p>
            <a:r>
              <a:rPr lang="en-US" i="1" dirty="0"/>
              <a:t>John 1:1-5</a:t>
            </a:r>
            <a:endParaRPr lang="en-US" dirty="0"/>
          </a:p>
          <a:p>
            <a:r>
              <a:rPr lang="en-US" sz="1400" b="1" dirty="0"/>
              <a:t>Introduction</a:t>
            </a:r>
            <a:endParaRPr lang="en-US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John’s gospel was written so that we might believe (</a:t>
            </a:r>
            <a:r>
              <a:rPr lang="en-US" b="1" dirty="0"/>
              <a:t>cf. John 20:30-31</a:t>
            </a:r>
            <a:r>
              <a:rPr lang="en-US" dirty="0"/>
              <a:t>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In order for it to accomplish such, the inspired apostle starts at the beginning.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Understanding the description of Jesus in the first 5 verses is essential to our understanding of, and faith in, the plan of God for mankind.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D2490-F0AB-4030-9EE5-9D3E6F9926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17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600" i="1" dirty="0"/>
              <a:t>In The Beginning… (John 1:1-2)</a:t>
            </a:r>
          </a:p>
          <a:p>
            <a:pPr lvl="0"/>
            <a:r>
              <a:rPr lang="en-US" sz="1400" b="1" dirty="0"/>
              <a:t>Jesus is God (cf. John 1:14) (cf. v. 1-2).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Word is God – Jesus is God (</a:t>
            </a:r>
            <a:r>
              <a:rPr lang="en-US" b="1" dirty="0"/>
              <a:t>cf. John 5:16-18 </a:t>
            </a:r>
            <a:r>
              <a:rPr lang="en-US" dirty="0"/>
              <a:t>– After healing a man on the Sabbath).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Jesus is the Word and was in the beginning (</a:t>
            </a:r>
            <a:r>
              <a:rPr lang="en-US" b="1" dirty="0"/>
              <a:t>cf. John 8:58 </a:t>
            </a:r>
            <a:r>
              <a:rPr lang="en-US" dirty="0"/>
              <a:t>– Speaking to the Jews).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Genesis account corroborates this </a:t>
            </a:r>
            <a:r>
              <a:rPr lang="en-US" b="1" dirty="0"/>
              <a:t>(cf. Genesis 1:3 – </a:t>
            </a:r>
            <a:r>
              <a:rPr lang="en-US" b="1" i="1" u="sng" dirty="0"/>
              <a:t>“Then God said”</a:t>
            </a:r>
            <a:r>
              <a:rPr lang="en-US" b="1" dirty="0"/>
              <a:t>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God – </a:t>
            </a:r>
            <a:r>
              <a:rPr lang="en-US" i="1" dirty="0" err="1"/>
              <a:t>eloheem</a:t>
            </a:r>
            <a:r>
              <a:rPr lang="en-US" dirty="0"/>
              <a:t> – plural for the supreme God; only God.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i="1" dirty="0"/>
              <a:t>God (cf. Gen. 1:1); Spirit (cf. Gen. 1:2); Word (cf. Gen. 1:3).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This holds great significance in that only God’s Son would be a sufficient sacrifice for the sins of mankind (</a:t>
            </a:r>
            <a:r>
              <a:rPr lang="en-US" b="1" dirty="0"/>
              <a:t>cf. Hebrews 9:13-16 </a:t>
            </a:r>
            <a:r>
              <a:rPr lang="en-US" dirty="0"/>
              <a:t>– The old law could not take care of sin. There had to be different blood to purify, and a different covenant/blood to save.)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If Jesus is not God (who He claimed He was) He would not be without blemish.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If He is not God He cannot serve in the true Holiest of All as our mediator (</a:t>
            </a:r>
            <a:r>
              <a:rPr lang="en-US" b="1" dirty="0"/>
              <a:t>cf. Hebrews 9:24</a:t>
            </a:r>
            <a:r>
              <a:rPr lang="en-US" dirty="0"/>
              <a:t>). </a:t>
            </a:r>
          </a:p>
          <a:p>
            <a:pPr lvl="0"/>
            <a:r>
              <a:rPr lang="en-US" sz="1400" b="1" dirty="0"/>
              <a:t>The Word (Jesus) was the agent of creation (cf. John 1:3; Genesis 1-2).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Everything that was made was made through Jesus </a:t>
            </a:r>
            <a:r>
              <a:rPr lang="en-US" b="1" dirty="0"/>
              <a:t>(cf. Colossians 1:16</a:t>
            </a:r>
            <a:r>
              <a:rPr lang="en-US" dirty="0"/>
              <a:t>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1" dirty="0"/>
              <a:t>“in Him all things consist”</a:t>
            </a:r>
            <a:r>
              <a:rPr lang="en-US" dirty="0"/>
              <a:t> (v. 17)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Everything that was made is sustained by Him (</a:t>
            </a:r>
            <a:r>
              <a:rPr lang="en-US" b="1" dirty="0"/>
              <a:t>cf. Hebrews 1:2-3</a:t>
            </a:r>
            <a:r>
              <a:rPr lang="en-US" dirty="0"/>
              <a:t>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1" dirty="0"/>
              <a:t>“in Him we live and move and have our being”</a:t>
            </a:r>
            <a:r>
              <a:rPr lang="en-US" dirty="0"/>
              <a:t> (Acts 17:28)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John obviously alludes to the creation account (</a:t>
            </a:r>
            <a:r>
              <a:rPr lang="en-US" b="1" dirty="0"/>
              <a:t>cf. Genesis 1:1-3, </a:t>
            </a:r>
            <a:r>
              <a:rPr lang="en-US" b="1" i="1" dirty="0"/>
              <a:t>“Then God said”</a:t>
            </a:r>
            <a:r>
              <a:rPr lang="en-US" b="1" dirty="0"/>
              <a:t>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Day 1 = heavens and the earth (1:1-5)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Day 2 = firmament (1:6-8)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Day 3 = earth and sea, plants (1:9-13)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Day 4 = lights in the firmament (1:14-19)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Day 5 = sea creatures and birds (1:20-23)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Day 6 = beast of the earth (1:24-25)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Day 6 = Man (1:26-31) (</a:t>
            </a:r>
            <a:r>
              <a:rPr lang="en-US" b="1" dirty="0"/>
              <a:t>READ 26-28</a:t>
            </a:r>
            <a:r>
              <a:rPr lang="en-US" dirty="0"/>
              <a:t>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In God’s image, according to His likeness.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dirty="0"/>
              <a:t>Not possibly physical appearance. God is Spirit (</a:t>
            </a:r>
            <a:r>
              <a:rPr lang="en-US" b="1" dirty="0"/>
              <a:t>cf. John 4:24)</a:t>
            </a:r>
            <a:r>
              <a:rPr lang="en-US" dirty="0"/>
              <a:t>.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dirty="0"/>
              <a:t>Intelligence, reason, love, hate, dominion, will (free-will). (Without these man is not separate from animal.)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Day 7 = rest (2:2)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Genesis 2:7 </a:t>
            </a:r>
            <a:r>
              <a:rPr lang="en-US" dirty="0"/>
              <a:t>– This is not said of any animal. Human life is sacred and precious. It is far above the value of any animal (</a:t>
            </a:r>
            <a:r>
              <a:rPr lang="en-US" b="1" dirty="0"/>
              <a:t>cf. Psalm 8:3-5</a:t>
            </a:r>
            <a:r>
              <a:rPr lang="en-US" dirty="0"/>
              <a:t>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This this Psalmist called attention to (</a:t>
            </a:r>
            <a:r>
              <a:rPr lang="en-US" b="1" dirty="0"/>
              <a:t>cf. Psalm 139:13-14</a:t>
            </a:r>
            <a:r>
              <a:rPr lang="en-US" dirty="0"/>
              <a:t>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D2490-F0AB-4030-9EE5-9D3E6F9926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1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600" i="1" dirty="0"/>
              <a:t>The Life Was The Light Of Men… (John 1:4-5; Genesis 3)</a:t>
            </a:r>
          </a:p>
          <a:p>
            <a:pPr lvl="0"/>
            <a:r>
              <a:rPr lang="en-US" sz="1400" b="1" dirty="0"/>
              <a:t>Life different from physical life (spiritual life/image of God – thought, will, reason).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Self-existent life belonging to creator and not creation (</a:t>
            </a:r>
            <a:r>
              <a:rPr lang="en-US" b="1" dirty="0"/>
              <a:t>cf. John 5:26</a:t>
            </a:r>
            <a:r>
              <a:rPr lang="en-US" dirty="0"/>
              <a:t>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1" dirty="0"/>
              <a:t>“In Him was life”</a:t>
            </a:r>
            <a:r>
              <a:rPr lang="en-US" dirty="0"/>
              <a:t> – by having self-existent life as a creator, the Word has the ability, and authority, to impart life to others. Why is this important?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Man sinned (</a:t>
            </a:r>
            <a:r>
              <a:rPr lang="en-US" b="1" dirty="0"/>
              <a:t>cf. Genesis 2:15-17; 3:6</a:t>
            </a:r>
            <a:r>
              <a:rPr lang="en-US" dirty="0"/>
              <a:t>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Physical death entered the world upon the first sin. However, more tragically, spiritual death occurred for Adam and Eve.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This spiritual death occurs with all men </a:t>
            </a:r>
            <a:r>
              <a:rPr lang="en-US" b="1" dirty="0"/>
              <a:t>(cf. Romans 3:23; 6:23</a:t>
            </a:r>
            <a:r>
              <a:rPr lang="en-US" dirty="0"/>
              <a:t>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However, by Jesus (the Word) coming into the world eternal life is offered once again!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How is it offered? And how is it received?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lvl="0"/>
            <a:r>
              <a:rPr lang="en-US" sz="1400" b="1" dirty="0"/>
              <a:t>Life offered to man via the Light (Word/Jesus – enlightenment – Hebrews 6:4).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Through the Word (</a:t>
            </a:r>
            <a:r>
              <a:rPr lang="en-US" b="1" dirty="0"/>
              <a:t>cf. John 5:24-27)!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Jesus offers light to all men (</a:t>
            </a:r>
            <a:r>
              <a:rPr lang="en-US" b="1" dirty="0"/>
              <a:t>cf. John 1:9; 8:12</a:t>
            </a:r>
            <a:r>
              <a:rPr lang="en-US" dirty="0"/>
              <a:t>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only way to escape darkness is to walk in the light (</a:t>
            </a:r>
            <a:r>
              <a:rPr lang="en-US" b="1" dirty="0"/>
              <a:t>cf. John 12:35-36, 46</a:t>
            </a:r>
            <a:r>
              <a:rPr lang="en-US" dirty="0"/>
              <a:t>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Those who believe in the light are enlightened (</a:t>
            </a:r>
            <a:r>
              <a:rPr lang="en-US" b="1" dirty="0"/>
              <a:t>cf. 2 Corinthians 4:1-6</a:t>
            </a:r>
            <a:r>
              <a:rPr lang="en-US" dirty="0"/>
              <a:t>). </a:t>
            </a:r>
            <a:r>
              <a:rPr lang="en-US" i="1" dirty="0"/>
              <a:t>(“For it is impossible for those who were once enlightened…”</a:t>
            </a:r>
            <a:r>
              <a:rPr lang="en-US" dirty="0"/>
              <a:t> Hebrews 6:4)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That enlightenment is through the Word (Jesus)!</a:t>
            </a:r>
          </a:p>
          <a:p>
            <a:pPr lvl="0"/>
            <a:r>
              <a:rPr lang="en-US" sz="1400" b="1" dirty="0"/>
              <a:t>The light, and those in the light, cannot be overcome! (v. 5)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Comprehend – </a:t>
            </a:r>
            <a:r>
              <a:rPr lang="en-US" i="1" dirty="0" err="1"/>
              <a:t>katalambano</a:t>
            </a:r>
            <a:r>
              <a:rPr lang="en-US" i="1" dirty="0"/>
              <a:t>̄</a:t>
            </a:r>
            <a:r>
              <a:rPr lang="en-US" dirty="0"/>
              <a:t> – seize; overcome or subdue.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In other words, the darkness cannot defeat the light!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Despite how it looked on the day of Christ’s death, He overcame! Darkness did not overcome (</a:t>
            </a:r>
            <a:r>
              <a:rPr lang="en-US" b="1" dirty="0"/>
              <a:t>cf. Acts </a:t>
            </a:r>
            <a:r>
              <a:rPr lang="en-US" b="1" dirty="0" smtClean="0"/>
              <a:t>2:22-24).</a:t>
            </a:r>
            <a:endParaRPr lang="en-US" b="1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We overcome by being in Christ, the darkness (the world) can never overcome </a:t>
            </a:r>
            <a:r>
              <a:rPr lang="en-US" b="1" dirty="0"/>
              <a:t>(cf. 1 John 5:4-5</a:t>
            </a:r>
            <a:r>
              <a:rPr lang="en-US" dirty="0"/>
              <a:t>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D2490-F0AB-4030-9EE5-9D3E6F9926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20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/>
              <a:t>Conclusion</a:t>
            </a:r>
            <a:endParaRPr lang="en-US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God, in His infinite wisdom, created an infallible, and indestructible plan.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That plan is offered to all of man through the light of the Word.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Will you partake of the Word of God, and thus become part of the light?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D2490-F0AB-4030-9EE5-9D3E6F9926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17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0ACF-BC19-4821-978B-B15863E593D7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FBF7-28FD-482D-8477-BAF450CA5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3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0ACF-BC19-4821-978B-B15863E593D7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FBF7-28FD-482D-8477-BAF450CA5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0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0ACF-BC19-4821-978B-B15863E593D7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FBF7-28FD-482D-8477-BAF450CA5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2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0ACF-BC19-4821-978B-B15863E593D7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FBF7-28FD-482D-8477-BAF450CA5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8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0ACF-BC19-4821-978B-B15863E593D7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FBF7-28FD-482D-8477-BAF450CA5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75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0ACF-BC19-4821-978B-B15863E593D7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FBF7-28FD-482D-8477-BAF450CA5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6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0ACF-BC19-4821-978B-B15863E593D7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FBF7-28FD-482D-8477-BAF450CA5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9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0ACF-BC19-4821-978B-B15863E593D7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FBF7-28FD-482D-8477-BAF450CA5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0ACF-BC19-4821-978B-B15863E593D7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FBF7-28FD-482D-8477-BAF450CA5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2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0ACF-BC19-4821-978B-B15863E593D7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FBF7-28FD-482D-8477-BAF450CA5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5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0ACF-BC19-4821-978B-B15863E593D7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0FBF7-28FD-482D-8477-BAF450CA5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1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A0ACF-BC19-4821-978B-B15863E593D7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0FBF7-28FD-482D-8477-BAF450CA5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6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0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perspectiveRelaxedModerately"/>
              <a:lightRig rig="threePt" dir="t"/>
            </a:scene3d>
          </a:bodyPr>
          <a:lstStyle/>
          <a:p>
            <a:r>
              <a:rPr lang="en-US" sz="8000" b="1" dirty="0" smtClean="0">
                <a:solidFill>
                  <a:schemeClr val="bg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Monotype Corsiva" panose="03010101010201010101" pitchFamily="66" charset="0"/>
              </a:rPr>
              <a:t>“In The Beginning Was The Word”</a:t>
            </a:r>
            <a:endParaRPr lang="en-US" sz="8000" b="1" dirty="0">
              <a:solidFill>
                <a:schemeClr val="bg1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77036"/>
            <a:ext cx="6858000" cy="1655762"/>
          </a:xfrm>
        </p:spPr>
        <p:txBody>
          <a:bodyPr>
            <a:normAutofit/>
            <a:scene3d>
              <a:camera prst="perspectiveRelaxedModerately"/>
              <a:lightRig rig="threePt" dir="t"/>
            </a:scene3d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Monotype Corsiva" panose="03010101010201010101" pitchFamily="66" charset="0"/>
              </a:rPr>
              <a:t>–A Plan For Mankind–</a:t>
            </a:r>
            <a:endParaRPr lang="en-US" sz="5400" b="1" i="1" dirty="0">
              <a:solidFill>
                <a:schemeClr val="bg1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43000" y="3908874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chemeClr val="bg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John 1:1-5</a:t>
            </a:r>
            <a:endParaRPr lang="en-US" sz="3600" b="1" dirty="0">
              <a:solidFill>
                <a:schemeClr val="bg1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494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Monotype Corsiva" panose="03010101010201010101" pitchFamily="66" charset="0"/>
              </a:rPr>
              <a:t>In </a:t>
            </a:r>
            <a:r>
              <a:rPr lang="en-US" sz="6000" b="1" dirty="0">
                <a:solidFill>
                  <a:schemeClr val="bg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Monotype Corsiva" panose="03010101010201010101" pitchFamily="66" charset="0"/>
              </a:rPr>
              <a:t>The </a:t>
            </a:r>
            <a:r>
              <a:rPr lang="en-US" sz="6000" b="1" dirty="0" smtClean="0">
                <a:solidFill>
                  <a:schemeClr val="bg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Monotype Corsiva" panose="03010101010201010101" pitchFamily="66" charset="0"/>
              </a:rPr>
              <a:t>Beginning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65000"/>
            </a:schemeClr>
          </a:solidFill>
          <a:effectLst>
            <a:softEdge rad="63500"/>
          </a:effectLst>
        </p:spPr>
        <p:txBody>
          <a:bodyPr/>
          <a:lstStyle/>
          <a:p>
            <a:pPr marL="0" indent="0">
              <a:buNone/>
            </a:pPr>
            <a:r>
              <a:rPr lang="en-US" sz="4000" b="1" dirty="0" smtClean="0"/>
              <a:t>The Word (Jesus) is God.</a:t>
            </a:r>
          </a:p>
          <a:p>
            <a:r>
              <a:rPr lang="en-US" sz="3600" dirty="0"/>
              <a:t>John </a:t>
            </a:r>
            <a:r>
              <a:rPr lang="en-US" sz="3600" dirty="0" smtClean="0"/>
              <a:t>5:16-18; 8:58; </a:t>
            </a:r>
            <a:r>
              <a:rPr lang="en-US" sz="3600" dirty="0"/>
              <a:t>Genesis </a:t>
            </a:r>
            <a:r>
              <a:rPr lang="en-US" sz="3600" dirty="0" smtClean="0"/>
              <a:t>1:3; </a:t>
            </a:r>
            <a:r>
              <a:rPr lang="en-US" sz="3600" dirty="0"/>
              <a:t>Hebrews </a:t>
            </a:r>
            <a:r>
              <a:rPr lang="en-US" sz="3600" dirty="0" smtClean="0"/>
              <a:t>9:13-16</a:t>
            </a:r>
          </a:p>
          <a:p>
            <a:pPr marL="0" indent="0">
              <a:buNone/>
            </a:pPr>
            <a:r>
              <a:rPr lang="en-US" sz="4000" b="1" dirty="0" smtClean="0"/>
              <a:t>The Word (Jesus) was the agent for creation.</a:t>
            </a:r>
          </a:p>
          <a:p>
            <a:r>
              <a:rPr lang="en-US" sz="3600" dirty="0"/>
              <a:t>Colossians </a:t>
            </a:r>
            <a:r>
              <a:rPr lang="en-US" sz="3600" dirty="0" smtClean="0"/>
              <a:t>1:16; </a:t>
            </a:r>
            <a:r>
              <a:rPr lang="en-US" sz="3600" dirty="0"/>
              <a:t>Hebrews </a:t>
            </a:r>
            <a:r>
              <a:rPr lang="en-US" sz="3600" dirty="0" smtClean="0"/>
              <a:t>1:2-3; Genesis 1:3, 26-28; 2:7; </a:t>
            </a:r>
            <a:r>
              <a:rPr lang="en-US" sz="3600" dirty="0"/>
              <a:t>Psalm </a:t>
            </a:r>
            <a:r>
              <a:rPr lang="en-US" sz="3600" dirty="0" smtClean="0"/>
              <a:t>8:3-5; </a:t>
            </a:r>
            <a:r>
              <a:rPr lang="en-US" sz="3600" dirty="0"/>
              <a:t>139:13-14</a:t>
            </a:r>
            <a:endParaRPr lang="en-US" sz="3600" dirty="0" smtClean="0"/>
          </a:p>
          <a:p>
            <a:endParaRPr lang="en-US" dirty="0"/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1" r="12935"/>
          <a:stretch/>
        </p:blipFill>
        <p:spPr>
          <a:xfrm>
            <a:off x="6761408" y="365126"/>
            <a:ext cx="1753942" cy="11732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512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Monotype Corsiva" panose="03010101010201010101" pitchFamily="66" charset="0"/>
              </a:rPr>
              <a:t>The Life Was The Light          of Men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497902"/>
          </a:xfrm>
          <a:solidFill>
            <a:schemeClr val="bg1">
              <a:alpha val="65000"/>
            </a:schemeClr>
          </a:solidFill>
          <a:effectLst>
            <a:softEdge rad="63500"/>
          </a:effectLst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300" b="1" dirty="0" smtClean="0"/>
              <a:t>The Word has eternal life.</a:t>
            </a:r>
          </a:p>
          <a:p>
            <a:r>
              <a:rPr lang="en-US" sz="3900" dirty="0"/>
              <a:t>John </a:t>
            </a:r>
            <a:r>
              <a:rPr lang="en-US" sz="3900" dirty="0" smtClean="0"/>
              <a:t>5:26; </a:t>
            </a:r>
            <a:r>
              <a:rPr lang="en-US" sz="3900" dirty="0"/>
              <a:t>Genesis 2:15-17; </a:t>
            </a:r>
            <a:r>
              <a:rPr lang="en-US" sz="3900" dirty="0" smtClean="0"/>
              <a:t>3:6; </a:t>
            </a:r>
            <a:r>
              <a:rPr lang="en-US" sz="3900" dirty="0"/>
              <a:t>Romans 3:23; </a:t>
            </a:r>
            <a:r>
              <a:rPr lang="en-US" sz="3900" dirty="0" smtClean="0"/>
              <a:t>6:23</a:t>
            </a:r>
          </a:p>
          <a:p>
            <a:pPr marL="0" indent="0">
              <a:buNone/>
            </a:pPr>
            <a:r>
              <a:rPr lang="en-US" sz="4300" b="1" dirty="0" smtClean="0"/>
              <a:t>Life is offered to man via Light.</a:t>
            </a:r>
          </a:p>
          <a:p>
            <a:r>
              <a:rPr lang="en-US" sz="3900" dirty="0"/>
              <a:t>John </a:t>
            </a:r>
            <a:r>
              <a:rPr lang="en-US" sz="3900" dirty="0" smtClean="0"/>
              <a:t>5:24-27; </a:t>
            </a:r>
            <a:r>
              <a:rPr lang="en-US" sz="3900" dirty="0"/>
              <a:t>1:9; </a:t>
            </a:r>
            <a:r>
              <a:rPr lang="en-US" sz="3900" dirty="0" smtClean="0"/>
              <a:t>8:12; </a:t>
            </a:r>
            <a:r>
              <a:rPr lang="en-US" sz="3900" dirty="0"/>
              <a:t>12:35-36, </a:t>
            </a:r>
            <a:r>
              <a:rPr lang="en-US" sz="3900" dirty="0" smtClean="0"/>
              <a:t>46;</a:t>
            </a:r>
            <a:r>
              <a:rPr lang="en-US" sz="3900" dirty="0"/>
              <a:t> </a:t>
            </a:r>
            <a:r>
              <a:rPr lang="en-US" sz="3900" dirty="0" smtClean="0"/>
              <a:t>         2 </a:t>
            </a:r>
            <a:r>
              <a:rPr lang="en-US" sz="3900" dirty="0"/>
              <a:t>Corinthians </a:t>
            </a:r>
            <a:r>
              <a:rPr lang="en-US" sz="3900" dirty="0" smtClean="0"/>
              <a:t>4:1-6</a:t>
            </a:r>
          </a:p>
          <a:p>
            <a:pPr marL="0" indent="0">
              <a:buNone/>
            </a:pPr>
            <a:r>
              <a:rPr lang="en-US" sz="4300" b="1" dirty="0" smtClean="0"/>
              <a:t>The Light cannot be overcome.</a:t>
            </a:r>
          </a:p>
          <a:p>
            <a:r>
              <a:rPr lang="en-US" sz="3900" dirty="0"/>
              <a:t>Acts </a:t>
            </a:r>
            <a:r>
              <a:rPr lang="en-US" sz="3900" dirty="0" smtClean="0"/>
              <a:t>2:22-24; </a:t>
            </a:r>
            <a:r>
              <a:rPr lang="en-US" sz="3900" dirty="0"/>
              <a:t>1 John 5:4-5</a:t>
            </a:r>
            <a:endParaRPr lang="en-US" sz="39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1" r="12935"/>
          <a:stretch/>
        </p:blipFill>
        <p:spPr>
          <a:xfrm>
            <a:off x="6761408" y="365126"/>
            <a:ext cx="1753942" cy="11732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43786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898"/>
            <a:ext cx="7772400" cy="2387600"/>
          </a:xfrm>
        </p:spPr>
        <p:txBody>
          <a:bodyPr>
            <a:normAutofit/>
            <a:scene3d>
              <a:camera prst="perspectiveRelaxedModerately"/>
              <a:lightRig rig="threePt" dir="t"/>
            </a:scene3d>
          </a:bodyPr>
          <a:lstStyle/>
          <a:p>
            <a:r>
              <a:rPr lang="en-US" sz="8000" b="1" dirty="0" smtClean="0">
                <a:solidFill>
                  <a:schemeClr val="bg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Monotype Corsiva" panose="03010101010201010101" pitchFamily="66" charset="0"/>
              </a:rPr>
              <a:t>“In The Beginning Was The Word”</a:t>
            </a:r>
            <a:endParaRPr lang="en-US" sz="8000" b="1" dirty="0">
              <a:solidFill>
                <a:schemeClr val="bg1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540081"/>
            <a:ext cx="6858000" cy="1655762"/>
          </a:xfrm>
        </p:spPr>
        <p:txBody>
          <a:bodyPr>
            <a:normAutofit/>
            <a:scene3d>
              <a:camera prst="perspectiveRelaxedModerately"/>
              <a:lightRig rig="threePt" dir="t"/>
            </a:scene3d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Monotype Corsiva" panose="03010101010201010101" pitchFamily="66" charset="0"/>
              </a:rPr>
              <a:t>–A Plan For Mankind–</a:t>
            </a:r>
            <a:endParaRPr lang="en-US" sz="5400" b="1" i="1" dirty="0">
              <a:solidFill>
                <a:schemeClr val="bg1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43000" y="3367962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chemeClr val="bg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Will you become a part of the light?</a:t>
            </a:r>
            <a:endParaRPr lang="en-US" sz="3600" b="1" dirty="0">
              <a:solidFill>
                <a:schemeClr val="bg1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723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1092</Words>
  <Application>Microsoft Office PowerPoint</Application>
  <PresentationFormat>On-screen Show (4:3)</PresentationFormat>
  <Paragraphs>82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Monotype Corsiva</vt:lpstr>
      <vt:lpstr>Wingdings</vt:lpstr>
      <vt:lpstr>Office Theme</vt:lpstr>
      <vt:lpstr>PowerPoint Presentation</vt:lpstr>
      <vt:lpstr>“In The Beginning Was The Word”</vt:lpstr>
      <vt:lpstr>In The Beginning</vt:lpstr>
      <vt:lpstr>The Life Was The Light          of Men</vt:lpstr>
      <vt:lpstr>“In The Beginning Was The Word”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Beginning Was The Word</dc:title>
  <dc:creator>Jeremiah Cox</dc:creator>
  <cp:lastModifiedBy>Jeremiah Cox</cp:lastModifiedBy>
  <cp:revision>16</cp:revision>
  <dcterms:created xsi:type="dcterms:W3CDTF">2015-03-28T22:20:26Z</dcterms:created>
  <dcterms:modified xsi:type="dcterms:W3CDTF">2015-03-29T13:27:04Z</dcterms:modified>
</cp:coreProperties>
</file>