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3A78B-7778-4BBB-9F71-F897C8010FD3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FE95-2F96-49B5-AAE9-EEC90AD05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In order to attain unity there must be peace. It is the bond that allows unity. This peace, and unity, is found in the truth…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“the calling with which you were called”</a:t>
            </a:r>
            <a:r>
              <a:rPr lang="en-US" dirty="0"/>
              <a:t> – Ephesians 2:10 (A new creation in Christ.)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calling was to abide in truth – John 8:31-32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“unity of the </a:t>
            </a:r>
            <a:r>
              <a:rPr lang="en-US" i="1" u="sng" dirty="0"/>
              <a:t>Spirit</a:t>
            </a:r>
            <a:r>
              <a:rPr lang="en-US" i="1" dirty="0"/>
              <a:t>”</a:t>
            </a:r>
            <a:r>
              <a:rPr lang="en-US" dirty="0"/>
              <a:t> – </a:t>
            </a:r>
            <a:r>
              <a:rPr lang="en-US" i="1" dirty="0"/>
              <a:t>“born of water and the </a:t>
            </a:r>
            <a:r>
              <a:rPr lang="en-US" i="1" u="sng" dirty="0"/>
              <a:t>Spirit</a:t>
            </a:r>
            <a:r>
              <a:rPr lang="en-US" i="1" dirty="0"/>
              <a:t>”</a:t>
            </a:r>
            <a:r>
              <a:rPr lang="en-US" dirty="0"/>
              <a:t> (John 3:5)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suggest we no longer direct ourselves – Galatians 2:20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fellowship with God brings us into fellowship with those who have done the same – Acts 2:40-45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Obeyed the truth and added to the church – v. 41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the truth with each other (joint participation – this was desired) – v. 42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love for each other – v. 45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Sincere concern for brethren – 4:32,34,35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</a:t>
            </a:r>
            <a:r>
              <a:rPr lang="en-US" i="1" dirty="0"/>
              <a:t>“one accord”</a:t>
            </a:r>
            <a:r>
              <a:rPr lang="en-US" dirty="0"/>
              <a:t> – v. 46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As Jesus intended – John 17:20-23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Considering God’s divine nature allows us to better understand unity, and its necessity in the church – Genesis 1:1 – </a:t>
            </a:r>
            <a:r>
              <a:rPr lang="en-US" i="1" dirty="0"/>
              <a:t>“In the beginning </a:t>
            </a:r>
            <a:r>
              <a:rPr lang="en-US" i="1" u="sng" dirty="0"/>
              <a:t>God</a:t>
            </a:r>
            <a:r>
              <a:rPr lang="en-US" i="1" dirty="0"/>
              <a:t>”</a:t>
            </a:r>
            <a:r>
              <a:rPr lang="en-US" dirty="0"/>
              <a:t> – </a:t>
            </a:r>
            <a:r>
              <a:rPr lang="en-US" i="1" dirty="0" err="1"/>
              <a:t>eloheem</a:t>
            </a:r>
            <a:r>
              <a:rPr lang="en-US" dirty="0"/>
              <a:t> – plural suggesting the united godhead – Father, Son, Holy Spirit.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KEEP this unity.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Keep – </a:t>
            </a:r>
            <a:r>
              <a:rPr lang="en-US" i="1" dirty="0" err="1"/>
              <a:t>tēreo</a:t>
            </a:r>
            <a:r>
              <a:rPr lang="en-US" i="1" dirty="0"/>
              <a:t>̄</a:t>
            </a:r>
            <a:r>
              <a:rPr lang="en-US" dirty="0"/>
              <a:t> – to guard.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38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</a:t>
            </a:r>
            <a:r>
              <a:rPr lang="en-US" i="1" dirty="0"/>
              <a:t>“keep the unity of the Spirit in the bond of peace”</a:t>
            </a:r>
            <a:r>
              <a:rPr lang="en-US" dirty="0"/>
              <a:t> we must possess the characteristics of Christ. This includes…</a:t>
            </a:r>
          </a:p>
          <a:p>
            <a:pPr lvl="0"/>
            <a:r>
              <a:rPr lang="en-US" sz="1400" b="1" dirty="0"/>
              <a:t>Lowliness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2:1-8 – At the core of our salvation is humility. If Christ did not humble Himself we would have no hope. He expects us to act the same.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11:28 – Paul’s humble lifestyle was learned from Christ, and motivated by the value of souls.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Context – After listing his suffering for Christ. This he also did, by extension, for his brethren.</a:t>
            </a:r>
          </a:p>
          <a:p>
            <a:pPr lvl="0"/>
            <a:r>
              <a:rPr lang="en-US" sz="1400" b="1" dirty="0"/>
              <a:t>Gentleness</a:t>
            </a:r>
            <a:endParaRPr lang="en-US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1:21 – Meekness is necessary for our relationship with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accepting God’s dealings with us as good, and therefore submitting to Him in obedience. (It is a mild disposition. If God said it, we have no contention with it.)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Galatians 6:1 – Gentleness does not seek revenge or harm when a wrong is committed. It looks to the well-being of others.</a:t>
            </a:r>
          </a:p>
          <a:p>
            <a:pPr lvl="0"/>
            <a:r>
              <a:rPr lang="en-US" sz="1400" b="1" dirty="0"/>
              <a:t>Longsuffering</a:t>
            </a:r>
            <a:endParaRPr lang="en-US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Peter 3:15 – Our Lord is not quick to destroy because He cares for us and wants us to be with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Thessalonians 5:14 – We are all imperfect. There will be shortcomings, wrongdoings, and growing pains, but we must continue with patience.</a:t>
            </a:r>
          </a:p>
          <a:p>
            <a:pPr lvl="0"/>
            <a:r>
              <a:rPr lang="en-US" sz="1400" b="1" dirty="0"/>
              <a:t>Forbearance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15:1 – In context of weak and strong brethren. There will be situations where we must “put up with” certain things for the sake of maintaining unity with our brethren.</a:t>
            </a:r>
          </a:p>
          <a:p>
            <a:pPr lvl="0"/>
            <a:r>
              <a:rPr lang="en-US" sz="1400" b="1" dirty="0"/>
              <a:t>Love</a:t>
            </a:r>
            <a:endParaRPr lang="en-US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13:4-8a – All of these things are summed up in love. This love is a choice made out of a sincere care for others.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12:9 – Our love must be sincere!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Unity is God’s design for the church.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Therefore we must endeavor to keep unity!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Maintaining unity requires individuals to examine themselves to find whether they are practicing things. Are you?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2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9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1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4939-84AF-44A9-8189-9AE410E302C4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1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1924" y="28560"/>
            <a:ext cx="12837018" cy="4836487"/>
          </a:xfrm>
        </p:spPr>
        <p:txBody>
          <a:bodyPr>
            <a:noAutofit/>
            <a:scene3d>
              <a:camera prst="isometricOffAxis2Right"/>
              <a:lightRig rig="threePt" dir="t"/>
            </a:scene3d>
          </a:bodyPr>
          <a:lstStyle/>
          <a:p>
            <a:r>
              <a:rPr lang="en-US" sz="166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166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591" y="533859"/>
            <a:ext cx="4439479" cy="138499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“Endeavoring to keep the unity of the Spirit in the bond of peace.”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5945" y="5331855"/>
            <a:ext cx="3219718" cy="646331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4263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72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Attained via Truth</a:t>
            </a:r>
            <a:endParaRPr lang="en-US" sz="72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i="1" dirty="0"/>
              <a:t>“the calling with which you </a:t>
            </a:r>
            <a:r>
              <a:rPr lang="en-US" sz="3600" b="1" i="1" dirty="0" smtClean="0"/>
              <a:t>               were </a:t>
            </a:r>
            <a:r>
              <a:rPr lang="en-US" sz="3600" b="1" i="1" dirty="0"/>
              <a:t>called”</a:t>
            </a:r>
            <a:r>
              <a:rPr lang="en-US" sz="3600" b="1" dirty="0"/>
              <a:t> </a:t>
            </a:r>
          </a:p>
          <a:p>
            <a:pPr lvl="0"/>
            <a:r>
              <a:rPr lang="en-US" sz="3200" dirty="0" smtClean="0"/>
              <a:t>Ephesians 2:10; John 8:31-32; Galatians </a:t>
            </a:r>
            <a:r>
              <a:rPr lang="en-US" sz="3200" dirty="0"/>
              <a:t>2:20</a:t>
            </a:r>
          </a:p>
          <a:p>
            <a:pPr marL="0" lvl="0" indent="0">
              <a:buNone/>
            </a:pPr>
            <a:r>
              <a:rPr lang="en-US" sz="3600" b="1" dirty="0" smtClean="0"/>
              <a:t>Fellowship with Christ and Christians</a:t>
            </a:r>
          </a:p>
          <a:p>
            <a:pPr lvl="0"/>
            <a:r>
              <a:rPr lang="en-US" sz="3200" dirty="0" smtClean="0"/>
              <a:t>Acts 2:40-45; John 17:20-23</a:t>
            </a:r>
            <a:endParaRPr lang="en-US" sz="3200" dirty="0"/>
          </a:p>
          <a:p>
            <a:pPr marL="0" lvl="0" indent="0">
              <a:buNone/>
            </a:pPr>
            <a:r>
              <a:rPr lang="en-US" sz="3600" b="1" dirty="0"/>
              <a:t>We must KEEP this </a:t>
            </a:r>
            <a:r>
              <a:rPr lang="en-US" sz="3600" b="1" dirty="0" smtClean="0"/>
              <a:t>unity.</a:t>
            </a:r>
          </a:p>
          <a:p>
            <a:r>
              <a:rPr lang="en-US" sz="3200" dirty="0" smtClean="0"/>
              <a:t>Keep </a:t>
            </a:r>
            <a:r>
              <a:rPr lang="en-US" sz="3200" dirty="0"/>
              <a:t>– </a:t>
            </a:r>
            <a:r>
              <a:rPr lang="en-US" sz="3200" i="1" dirty="0" err="1"/>
              <a:t>tēreo</a:t>
            </a:r>
            <a:r>
              <a:rPr lang="en-US" sz="3200" i="1" dirty="0"/>
              <a:t>̄</a:t>
            </a:r>
            <a:r>
              <a:rPr lang="en-US" sz="3200" dirty="0"/>
              <a:t> – to guard.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11564" r="18647"/>
          <a:stretch/>
        </p:blipFill>
        <p:spPr>
          <a:xfrm>
            <a:off x="6570639" y="1146149"/>
            <a:ext cx="1658961" cy="122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42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72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72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1237"/>
          </a:xfr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900" b="1" dirty="0"/>
              <a:t>Lowliness</a:t>
            </a:r>
          </a:p>
          <a:p>
            <a:pPr lvl="0"/>
            <a:r>
              <a:rPr lang="en-US" sz="3500" dirty="0"/>
              <a:t>Philippians </a:t>
            </a:r>
            <a:r>
              <a:rPr lang="en-US" sz="3500" dirty="0" smtClean="0"/>
              <a:t>2:1-8; 2 </a:t>
            </a:r>
            <a:r>
              <a:rPr lang="en-US" sz="3500" dirty="0"/>
              <a:t>Corinthians </a:t>
            </a:r>
            <a:r>
              <a:rPr lang="en-US" sz="3500" dirty="0" smtClean="0"/>
              <a:t>11:28</a:t>
            </a:r>
            <a:endParaRPr lang="en-US" sz="3500" dirty="0"/>
          </a:p>
          <a:p>
            <a:pPr marL="0" lvl="0" indent="0">
              <a:buNone/>
            </a:pPr>
            <a:r>
              <a:rPr lang="en-US" sz="3900" b="1" dirty="0"/>
              <a:t>Gentleness</a:t>
            </a:r>
          </a:p>
          <a:p>
            <a:pPr lvl="0"/>
            <a:r>
              <a:rPr lang="en-US" sz="3500" dirty="0"/>
              <a:t>James </a:t>
            </a:r>
            <a:r>
              <a:rPr lang="en-US" sz="3500" dirty="0" smtClean="0"/>
              <a:t>1:21; Galatians 6:1</a:t>
            </a:r>
            <a:endParaRPr lang="en-US" sz="3500" dirty="0"/>
          </a:p>
          <a:p>
            <a:pPr marL="0" lvl="0" indent="0">
              <a:buNone/>
            </a:pPr>
            <a:r>
              <a:rPr lang="en-US" sz="3900" b="1" dirty="0"/>
              <a:t>Longsuffering</a:t>
            </a:r>
          </a:p>
          <a:p>
            <a:pPr lvl="0"/>
            <a:r>
              <a:rPr lang="en-US" sz="3500" dirty="0"/>
              <a:t>2 Peter </a:t>
            </a:r>
            <a:r>
              <a:rPr lang="en-US" sz="3500" dirty="0" smtClean="0"/>
              <a:t>3:15; 1 </a:t>
            </a:r>
            <a:r>
              <a:rPr lang="en-US" sz="3500" dirty="0"/>
              <a:t>Thessalonians </a:t>
            </a:r>
            <a:r>
              <a:rPr lang="en-US" sz="3500" dirty="0" smtClean="0"/>
              <a:t>5:14</a:t>
            </a:r>
            <a:endParaRPr lang="en-US" sz="3500" dirty="0"/>
          </a:p>
          <a:p>
            <a:pPr marL="0" lvl="0" indent="0">
              <a:buNone/>
            </a:pPr>
            <a:r>
              <a:rPr lang="en-US" sz="3900" b="1" dirty="0"/>
              <a:t>Forbearance</a:t>
            </a:r>
          </a:p>
          <a:p>
            <a:pPr lvl="0"/>
            <a:r>
              <a:rPr lang="en-US" sz="3500" dirty="0"/>
              <a:t>Romans </a:t>
            </a:r>
            <a:r>
              <a:rPr lang="en-US" sz="3500" dirty="0" smtClean="0"/>
              <a:t>15:1</a:t>
            </a:r>
            <a:endParaRPr lang="en-US" sz="3500" dirty="0"/>
          </a:p>
          <a:p>
            <a:pPr marL="0" lvl="0" indent="0">
              <a:buNone/>
            </a:pPr>
            <a:r>
              <a:rPr lang="en-US" sz="3900" b="1" dirty="0"/>
              <a:t>Love</a:t>
            </a:r>
          </a:p>
          <a:p>
            <a:pPr lvl="0"/>
            <a:r>
              <a:rPr lang="en-US" sz="3500" dirty="0"/>
              <a:t>1 Corinthians </a:t>
            </a:r>
            <a:r>
              <a:rPr lang="en-US" sz="3500" dirty="0" smtClean="0"/>
              <a:t>13:4-8a; Romans 12:9</a:t>
            </a:r>
            <a:endParaRPr lang="en-US" sz="3500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11564" r="18647"/>
          <a:stretch/>
        </p:blipFill>
        <p:spPr>
          <a:xfrm>
            <a:off x="6570639" y="1146149"/>
            <a:ext cx="1658961" cy="122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63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1924" y="28560"/>
            <a:ext cx="12837018" cy="4836487"/>
          </a:xfrm>
        </p:spPr>
        <p:txBody>
          <a:bodyPr>
            <a:noAutofit/>
            <a:scene3d>
              <a:camera prst="isometricOffAxis2Right"/>
              <a:lightRig rig="threePt" dir="t"/>
            </a:scene3d>
          </a:bodyPr>
          <a:lstStyle/>
          <a:p>
            <a:r>
              <a:rPr lang="en-US" sz="166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166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591" y="533859"/>
            <a:ext cx="4439479" cy="138499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“Endeavoring to keep the unity of the Spirit in the bond of peace.”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5945" y="5331855"/>
            <a:ext cx="3219718" cy="646331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17697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689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Blackadder ITC</vt:lpstr>
      <vt:lpstr>Calibri</vt:lpstr>
      <vt:lpstr>Calibri Light</vt:lpstr>
      <vt:lpstr>Office Theme</vt:lpstr>
      <vt:lpstr>PowerPoint Presentation</vt:lpstr>
      <vt:lpstr>Keys To Unity</vt:lpstr>
      <vt:lpstr>Attained via Truth</vt:lpstr>
      <vt:lpstr>Keys To Unity</vt:lpstr>
      <vt:lpstr>Keys To 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Unity</dc:title>
  <dc:creator>Jeremiah Cox</dc:creator>
  <cp:lastModifiedBy>Jeremiah Cox</cp:lastModifiedBy>
  <cp:revision>8</cp:revision>
  <dcterms:created xsi:type="dcterms:W3CDTF">2015-04-03T21:16:29Z</dcterms:created>
  <dcterms:modified xsi:type="dcterms:W3CDTF">2015-04-05T13:44:14Z</dcterms:modified>
</cp:coreProperties>
</file>