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3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3522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339662"/>
      </p:ext>
    </p:extLst>
  </p:cSld>
  <p:clrMapOvr>
    <a:masterClrMapping/>
  </p:clrMapOvr>
  <p:transition spd="slow">
    <p:split orient="vert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64434"/>
      </p:ext>
    </p:extLst>
  </p:cSld>
  <p:clrMapOvr>
    <a:masterClrMapping/>
  </p:clrMapOvr>
  <p:transition spd="slow">
    <p:split orient="vert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08270"/>
      </p:ext>
    </p:extLst>
  </p:cSld>
  <p:clrMapOvr>
    <a:masterClrMapping/>
  </p:clrMapOvr>
  <p:transition spd="slow">
    <p:split orient="vert"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1725"/>
      </p:ext>
    </p:extLst>
  </p:cSld>
  <p:clrMapOvr>
    <a:masterClrMapping/>
  </p:clrMapOvr>
  <p:transition spd="slow">
    <p:split orient="vert"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791063"/>
      </p:ext>
    </p:extLst>
  </p:cSld>
  <p:clrMapOvr>
    <a:masterClrMapping/>
  </p:clrMapOvr>
  <p:transition spd="slow">
    <p:split orient="vert"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72267"/>
      </p:ext>
    </p:extLst>
  </p:cSld>
  <p:clrMapOvr>
    <a:masterClrMapping/>
  </p:clrMapOvr>
  <p:transition spd="slow">
    <p:split orient="vert"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413130"/>
      </p:ext>
    </p:extLst>
  </p:cSld>
  <p:clrMapOvr>
    <a:masterClrMapping/>
  </p:clrMapOvr>
  <p:transition spd="slow">
    <p:split orient="vert"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68600"/>
      </p:ext>
    </p:extLst>
  </p:cSld>
  <p:clrMapOvr>
    <a:masterClrMapping/>
  </p:clrMapOvr>
  <p:transition spd="slow">
    <p:split orient="vert"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903277"/>
      </p:ext>
    </p:extLst>
  </p:cSld>
  <p:clrMapOvr>
    <a:masterClrMapping/>
  </p:clrMapOvr>
  <p:transition spd="slow">
    <p:split orient="vert"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769200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424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48064"/>
      </p:ext>
    </p:extLst>
  </p:cSld>
  <p:clrMapOvr>
    <a:masterClrMapping/>
  </p:clrMapOvr>
  <p:transition spd="slow">
    <p:split orient="vert"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63855"/>
      </p:ext>
    </p:extLst>
  </p:cSld>
  <p:clrMapOvr>
    <a:masterClrMapping/>
  </p:clrMapOvr>
  <p:transition spd="slow">
    <p:split orient="vert"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243973"/>
      </p:ext>
    </p:extLst>
  </p:cSld>
  <p:clrMapOvr>
    <a:masterClrMapping/>
  </p:clrMapOvr>
  <p:transition spd="slow">
    <p:split orient="vert"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057944"/>
      </p:ext>
    </p:extLst>
  </p:cSld>
  <p:clrMapOvr>
    <a:masterClrMapping/>
  </p:clrMapOvr>
  <p:transition spd="slow">
    <p:split orient="vert"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6787"/>
      </p:ext>
    </p:extLst>
  </p:cSld>
  <p:clrMapOvr>
    <a:masterClrMapping/>
  </p:clrMapOvr>
  <p:transition spd="slow">
    <p:split orient="vert"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96360"/>
      </p:ext>
    </p:extLst>
  </p:cSld>
  <p:clrMapOvr>
    <a:masterClrMapping/>
  </p:clrMapOvr>
  <p:transition spd="slow">
    <p:split orient="vert"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51515"/>
      </p:ext>
    </p:extLst>
  </p:cSld>
  <p:clrMapOvr>
    <a:masterClrMapping/>
  </p:clrMapOvr>
  <p:transition spd="slow">
    <p:split orient="vert"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0503"/>
      </p:ext>
    </p:extLst>
  </p:cSld>
  <p:clrMapOvr>
    <a:masterClrMapping/>
  </p:clrMapOvr>
  <p:transition spd="slow">
    <p:split orient="vert"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67157"/>
      </p:ext>
    </p:extLst>
  </p:cSld>
  <p:clrMapOvr>
    <a:masterClrMapping/>
  </p:clrMapOvr>
  <p:transition spd="slow">
    <p:split orient="vert"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3624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105929"/>
      </p:ext>
    </p:extLst>
  </p:cSld>
  <p:clrMapOvr>
    <a:masterClrMapping/>
  </p:clrMapOvr>
  <p:transition spd="slow">
    <p:split orient="vert"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1748"/>
      </p:ext>
    </p:extLst>
  </p:cSld>
  <p:clrMapOvr>
    <a:masterClrMapping/>
  </p:clrMapOvr>
  <p:transition spd="slow">
    <p:split orient="vert"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1414"/>
      </p:ext>
    </p:extLst>
  </p:cSld>
  <p:clrMapOvr>
    <a:masterClrMapping/>
  </p:clrMapOvr>
  <p:transition spd="slow">
    <p:split orient="vert"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850986"/>
      </p:ext>
    </p:extLst>
  </p:cSld>
  <p:clrMapOvr>
    <a:masterClrMapping/>
  </p:clrMapOvr>
  <p:transition spd="slow">
    <p:split orient="vert"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00789"/>
      </p:ext>
    </p:extLst>
  </p:cSld>
  <p:clrMapOvr>
    <a:masterClrMapping/>
  </p:clrMapOvr>
  <p:transition spd="slow">
    <p:split orient="vert"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25943"/>
      </p:ext>
    </p:extLst>
  </p:cSld>
  <p:clrMapOvr>
    <a:masterClrMapping/>
  </p:clrMapOvr>
  <p:transition spd="slow">
    <p:split orient="vert"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84994"/>
      </p:ext>
    </p:extLst>
  </p:cSld>
  <p:clrMapOvr>
    <a:masterClrMapping/>
  </p:clrMapOvr>
  <p:transition spd="slow">
    <p:split orient="vert"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891228"/>
      </p:ext>
    </p:extLst>
  </p:cSld>
  <p:clrMapOvr>
    <a:masterClrMapping/>
  </p:clrMapOvr>
  <p:transition spd="slow">
    <p:split orient="vert"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59161"/>
      </p:ext>
    </p:extLst>
  </p:cSld>
  <p:clrMapOvr>
    <a:masterClrMapping/>
  </p:clrMapOvr>
  <p:transition spd="slow">
    <p:split orient="vert"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60665"/>
      </p:ext>
    </p:extLst>
  </p:cSld>
  <p:clrMapOvr>
    <a:masterClrMapping/>
  </p:clrMapOvr>
  <p:transition spd="slow">
    <p:split orient="vert"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55709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27215"/>
      </p:ext>
    </p:extLst>
  </p:cSld>
  <p:clrMapOvr>
    <a:masterClrMapping/>
  </p:clrMapOvr>
  <p:transition spd="slow">
    <p:split orient="vert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39837"/>
      </p:ext>
    </p:extLst>
  </p:cSld>
  <p:clrMapOvr>
    <a:masterClrMapping/>
  </p:clrMapOvr>
  <p:transition spd="slow">
    <p:split orient="vert"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79711"/>
      </p:ext>
    </p:extLst>
  </p:cSld>
  <p:clrMapOvr>
    <a:masterClrMapping/>
  </p:clrMapOvr>
  <p:transition spd="slow">
    <p:split orient="vert"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89626"/>
      </p:ext>
    </p:extLst>
  </p:cSld>
  <p:clrMapOvr>
    <a:masterClrMapping/>
  </p:clrMapOvr>
  <p:transition spd="slow">
    <p:split orient="vert"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0837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3725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6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9266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6217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7894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53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769538"/>
      </p:ext>
    </p:extLst>
  </p:cSld>
  <p:clrMapOvr>
    <a:masterClrMapping/>
  </p:clrMapOvr>
  <p:transition spd="slow">
    <p:split orient="vert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1110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14531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5930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65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420711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037190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08989"/>
      </p:ext>
    </p:extLst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96542"/>
      </p:ext>
    </p:extLst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60768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42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93767"/>
      </p:ext>
    </p:extLst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43782"/>
      </p:ext>
    </p:extLst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8484"/>
      </p:ext>
    </p:extLst>
  </p:cSld>
  <p:clrMapOvr>
    <a:masterClrMapping/>
  </p:clrMapOvr>
  <p:transition spd="slow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34077"/>
      </p:ext>
    </p:extLst>
  </p:cSld>
  <p:clrMapOvr>
    <a:masterClrMapping/>
  </p:clrMapOvr>
  <p:transition spd="slow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40455"/>
      </p:ext>
    </p:extLst>
  </p:cSld>
  <p:clrMapOvr>
    <a:masterClrMapping/>
  </p:clrMapOvr>
  <p:transition spd="slow"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65724"/>
      </p:ext>
    </p:extLst>
  </p:cSld>
  <p:clrMapOvr>
    <a:masterClrMapping/>
  </p:clrMapOvr>
  <p:transition spd="slow"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619267"/>
      </p:ext>
    </p:extLst>
  </p:cSld>
  <p:clrMapOvr>
    <a:masterClrMapping/>
  </p:clrMapOvr>
  <p:transition spd="slow"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07037"/>
      </p:ext>
    </p:extLst>
  </p:cSld>
  <p:clrMapOvr>
    <a:masterClrMapping/>
  </p:clrMapOvr>
  <p:transition spd="slow"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6007"/>
      </p:ext>
    </p:extLst>
  </p:cSld>
  <p:clrMapOvr>
    <a:masterClrMapping/>
  </p:clrMapOvr>
  <p:transition spd="slow"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42184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893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43081"/>
      </p:ext>
    </p:extLst>
  </p:cSld>
  <p:clrMapOvr>
    <a:masterClrMapping/>
  </p:clrMapOvr>
  <p:transition spd="slow"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13794"/>
      </p:ext>
    </p:extLst>
  </p:cSld>
  <p:clrMapOvr>
    <a:masterClrMapping/>
  </p:clrMapOvr>
  <p:transition spd="slow"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44437"/>
      </p:ext>
    </p:extLst>
  </p:cSld>
  <p:clrMapOvr>
    <a:masterClrMapping/>
  </p:clrMapOvr>
  <p:transition spd="slow"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74778"/>
      </p:ext>
    </p:extLst>
  </p:cSld>
  <p:clrMapOvr>
    <a:masterClrMapping/>
  </p:clrMapOvr>
  <p:transition spd="slow"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99331"/>
      </p:ext>
    </p:extLst>
  </p:cSld>
  <p:clrMapOvr>
    <a:masterClrMapping/>
  </p:clrMapOvr>
  <p:transition spd="slow"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68638"/>
      </p:ext>
    </p:extLst>
  </p:cSld>
  <p:clrMapOvr>
    <a:masterClrMapping/>
  </p:clrMapOvr>
  <p:transition spd="slow"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53047"/>
      </p:ext>
    </p:extLst>
  </p:cSld>
  <p:clrMapOvr>
    <a:masterClrMapping/>
  </p:clrMapOvr>
  <p:transition spd="slow"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92963"/>
      </p:ext>
    </p:extLst>
  </p:cSld>
  <p:clrMapOvr>
    <a:masterClrMapping/>
  </p:clrMapOvr>
  <p:transition spd="slow"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85286"/>
      </p:ext>
    </p:extLst>
  </p:cSld>
  <p:clrMapOvr>
    <a:masterClrMapping/>
  </p:clrMapOvr>
  <p:transition spd="slow"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118076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888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09796"/>
      </p:ext>
    </p:extLst>
  </p:cSld>
  <p:clrMapOvr>
    <a:masterClrMapping/>
  </p:clrMapOvr>
  <p:transition spd="slow"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85350"/>
      </p:ext>
    </p:extLst>
  </p:cSld>
  <p:clrMapOvr>
    <a:masterClrMapping/>
  </p:clrMapOvr>
  <p:transition spd="slow"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56220"/>
      </p:ext>
    </p:extLst>
  </p:cSld>
  <p:clrMapOvr>
    <a:masterClrMapping/>
  </p:clrMapOvr>
  <p:transition spd="slow"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84252"/>
      </p:ext>
    </p:extLst>
  </p:cSld>
  <p:clrMapOvr>
    <a:masterClrMapping/>
  </p:clrMapOvr>
  <p:transition spd="slow"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298359"/>
      </p:ext>
    </p:extLst>
  </p:cSld>
  <p:clrMapOvr>
    <a:masterClrMapping/>
  </p:clrMapOvr>
  <p:transition spd="slow">
    <p:split orient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32902"/>
      </p:ext>
    </p:extLst>
  </p:cSld>
  <p:clrMapOvr>
    <a:masterClrMapping/>
  </p:clrMapOvr>
  <p:transition spd="slow">
    <p:split orient="vert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81003"/>
      </p:ext>
    </p:extLst>
  </p:cSld>
  <p:clrMapOvr>
    <a:masterClrMapping/>
  </p:clrMapOvr>
  <p:transition spd="slow">
    <p:split orient="vert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579981"/>
      </p:ext>
    </p:extLst>
  </p:cSld>
  <p:clrMapOvr>
    <a:masterClrMapping/>
  </p:clrMapOvr>
  <p:transition spd="slow">
    <p:split orient="vert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65891"/>
      </p:ext>
    </p:extLst>
  </p:cSld>
  <p:clrMapOvr>
    <a:masterClrMapping/>
  </p:clrMapOvr>
  <p:transition spd="slow">
    <p:split orient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47827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4445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335880"/>
      </p:ext>
    </p:extLst>
  </p:cSld>
  <p:clrMapOvr>
    <a:masterClrMapping/>
  </p:clrMapOvr>
  <p:transition spd="slow">
    <p:split orient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695435"/>
      </p:ext>
    </p:extLst>
  </p:cSld>
  <p:clrMapOvr>
    <a:masterClrMapping/>
  </p:clrMapOvr>
  <p:transition spd="slow">
    <p:split orient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980210"/>
      </p:ext>
    </p:extLst>
  </p:cSld>
  <p:clrMapOvr>
    <a:masterClrMapping/>
  </p:clrMapOvr>
  <p:transition spd="slow">
    <p:split orient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085129"/>
      </p:ext>
    </p:extLst>
  </p:cSld>
  <p:clrMapOvr>
    <a:masterClrMapping/>
  </p:clrMapOvr>
  <p:transition spd="slow">
    <p:split orient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15163"/>
      </p:ext>
    </p:extLst>
  </p:cSld>
  <p:clrMapOvr>
    <a:masterClrMapping/>
  </p:clrMapOvr>
  <p:transition spd="slow">
    <p:split orient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00589"/>
      </p:ext>
    </p:extLst>
  </p:cSld>
  <p:clrMapOvr>
    <a:masterClrMapping/>
  </p:clrMapOvr>
  <p:transition spd="slow">
    <p:split orient="vert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73812"/>
      </p:ext>
    </p:extLst>
  </p:cSld>
  <p:clrMapOvr>
    <a:masterClrMapping/>
  </p:clrMapOvr>
  <p:transition spd="slow">
    <p:split orient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68359"/>
      </p:ext>
    </p:extLst>
  </p:cSld>
  <p:clrMapOvr>
    <a:masterClrMapping/>
  </p:clrMapOvr>
  <p:transition spd="slow">
    <p:split orient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44402"/>
      </p:ext>
    </p:extLst>
  </p:cSld>
  <p:clrMapOvr>
    <a:masterClrMapping/>
  </p:clrMapOvr>
  <p:transition spd="slow">
    <p:split orient="vert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9644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700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18975"/>
      </p:ext>
    </p:extLst>
  </p:cSld>
  <p:clrMapOvr>
    <a:masterClrMapping/>
  </p:clrMapOvr>
  <p:transition spd="slow">
    <p:split orient="vert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50043"/>
      </p:ext>
    </p:extLst>
  </p:cSld>
  <p:clrMapOvr>
    <a:masterClrMapping/>
  </p:clrMapOvr>
  <p:transition spd="slow">
    <p:split orient="vert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4884"/>
      </p:ext>
    </p:extLst>
  </p:cSld>
  <p:clrMapOvr>
    <a:masterClrMapping/>
  </p:clrMapOvr>
  <p:transition spd="slow">
    <p:split orient="vert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46636"/>
      </p:ext>
    </p:extLst>
  </p:cSld>
  <p:clrMapOvr>
    <a:masterClrMapping/>
  </p:clrMapOvr>
  <p:transition spd="slow">
    <p:split orient="vert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91352"/>
      </p:ext>
    </p:extLst>
  </p:cSld>
  <p:clrMapOvr>
    <a:masterClrMapping/>
  </p:clrMapOvr>
  <p:transition spd="slow">
    <p:split orient="vert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86756"/>
      </p:ext>
    </p:extLst>
  </p:cSld>
  <p:clrMapOvr>
    <a:masterClrMapping/>
  </p:clrMapOvr>
  <p:transition spd="slow">
    <p:split orient="vert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0402"/>
      </p:ext>
    </p:extLst>
  </p:cSld>
  <p:clrMapOvr>
    <a:masterClrMapping/>
  </p:clrMapOvr>
  <p:transition spd="slow">
    <p:split orient="vert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642995"/>
      </p:ext>
    </p:extLst>
  </p:cSld>
  <p:clrMapOvr>
    <a:masterClrMapping/>
  </p:clrMapOvr>
  <p:transition spd="slow">
    <p:split orient="vert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88805"/>
      </p:ext>
    </p:extLst>
  </p:cSld>
  <p:clrMapOvr>
    <a:masterClrMapping/>
  </p:clrMapOvr>
  <p:transition spd="slow">
    <p:split orient="vert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35097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392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575699"/>
      </p:ext>
    </p:extLst>
  </p:cSld>
  <p:clrMapOvr>
    <a:masterClrMapping/>
  </p:clrMapOvr>
  <p:transition spd="slow">
    <p:split orient="vert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57686"/>
      </p:ext>
    </p:extLst>
  </p:cSld>
  <p:clrMapOvr>
    <a:masterClrMapping/>
  </p:clrMapOvr>
  <p:transition spd="slow">
    <p:split orient="vert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48400"/>
      </p:ext>
    </p:extLst>
  </p:cSld>
  <p:clrMapOvr>
    <a:masterClrMapping/>
  </p:clrMapOvr>
  <p:transition spd="slow">
    <p:split orient="vert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54565"/>
      </p:ext>
    </p:extLst>
  </p:cSld>
  <p:clrMapOvr>
    <a:masterClrMapping/>
  </p:clrMapOvr>
  <p:transition spd="slow">
    <p:split orient="vert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58076"/>
      </p:ext>
    </p:extLst>
  </p:cSld>
  <p:clrMapOvr>
    <a:masterClrMapping/>
  </p:clrMapOvr>
  <p:transition spd="slow">
    <p:split orient="vert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65937"/>
      </p:ext>
    </p:extLst>
  </p:cSld>
  <p:clrMapOvr>
    <a:masterClrMapping/>
  </p:clrMapOvr>
  <p:transition spd="slow">
    <p:split orient="vert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63064"/>
      </p:ext>
    </p:extLst>
  </p:cSld>
  <p:clrMapOvr>
    <a:masterClrMapping/>
  </p:clrMapOvr>
  <p:transition spd="slow">
    <p:split orient="vert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38850"/>
      </p:ext>
    </p:extLst>
  </p:cSld>
  <p:clrMapOvr>
    <a:masterClrMapping/>
  </p:clrMapOvr>
  <p:transition spd="slow">
    <p:split orient="vert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54375"/>
      </p:ext>
    </p:extLst>
  </p:cSld>
  <p:clrMapOvr>
    <a:masterClrMapping/>
  </p:clrMapOvr>
  <p:transition spd="slow">
    <p:split orient="vert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38309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140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37958"/>
      </p:ext>
    </p:extLst>
  </p:cSld>
  <p:clrMapOvr>
    <a:masterClrMapping/>
  </p:clrMapOvr>
  <p:transition spd="slow">
    <p:split orient="vert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43510"/>
      </p:ext>
    </p:extLst>
  </p:cSld>
  <p:clrMapOvr>
    <a:masterClrMapping/>
  </p:clrMapOvr>
  <p:transition spd="slow">
    <p:split orient="vert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28884"/>
      </p:ext>
    </p:extLst>
  </p:cSld>
  <p:clrMapOvr>
    <a:masterClrMapping/>
  </p:clrMapOvr>
  <p:transition spd="slow">
    <p:split orient="vert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11603"/>
      </p:ext>
    </p:extLst>
  </p:cSld>
  <p:clrMapOvr>
    <a:masterClrMapping/>
  </p:clrMapOvr>
  <p:transition spd="slow">
    <p:split orient="vert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93465"/>
      </p:ext>
    </p:extLst>
  </p:cSld>
  <p:clrMapOvr>
    <a:masterClrMapping/>
  </p:clrMapOvr>
  <p:transition spd="slow">
    <p:split orient="vert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61170"/>
      </p:ext>
    </p:extLst>
  </p:cSld>
  <p:clrMapOvr>
    <a:masterClrMapping/>
  </p:clrMapOvr>
  <p:transition spd="slow">
    <p:split orient="vert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98543"/>
      </p:ext>
    </p:extLst>
  </p:cSld>
  <p:clrMapOvr>
    <a:masterClrMapping/>
  </p:clrMapOvr>
  <p:transition spd="slow">
    <p:split orient="vert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57338"/>
      </p:ext>
    </p:extLst>
  </p:cSld>
  <p:clrMapOvr>
    <a:masterClrMapping/>
  </p:clrMapOvr>
  <p:transition spd="slow">
    <p:split orient="vert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37708"/>
      </p:ext>
    </p:extLst>
  </p:cSld>
  <p:clrMapOvr>
    <a:masterClrMapping/>
  </p:clrMapOvr>
  <p:transition spd="slow">
    <p:split orient="vert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35915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555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31784"/>
      </p:ext>
    </p:extLst>
  </p:cSld>
  <p:clrMapOvr>
    <a:masterClrMapping/>
  </p:clrMapOvr>
  <p:transition spd="slow">
    <p:split orient="vert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063348"/>
      </p:ext>
    </p:extLst>
  </p:cSld>
  <p:clrMapOvr>
    <a:masterClrMapping/>
  </p:clrMapOvr>
  <p:transition spd="slow">
    <p:split orient="vert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61226"/>
      </p:ext>
    </p:extLst>
  </p:cSld>
  <p:clrMapOvr>
    <a:masterClrMapping/>
  </p:clrMapOvr>
  <p:transition spd="slow">
    <p:split orient="vert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08913"/>
      </p:ext>
    </p:extLst>
  </p:cSld>
  <p:clrMapOvr>
    <a:masterClrMapping/>
  </p:clrMapOvr>
  <p:transition spd="slow">
    <p:split orient="vert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28589"/>
      </p:ext>
    </p:extLst>
  </p:cSld>
  <p:clrMapOvr>
    <a:masterClrMapping/>
  </p:clrMapOvr>
  <p:transition spd="slow">
    <p:split orient="vert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15190"/>
      </p:ext>
    </p:extLst>
  </p:cSld>
  <p:clrMapOvr>
    <a:masterClrMapping/>
  </p:clrMapOvr>
  <p:transition spd="slow">
    <p:split orient="vert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548832"/>
      </p:ext>
    </p:extLst>
  </p:cSld>
  <p:clrMapOvr>
    <a:masterClrMapping/>
  </p:clrMapOvr>
  <p:transition spd="slow">
    <p:split orient="vert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89819"/>
      </p:ext>
    </p:extLst>
  </p:cSld>
  <p:clrMapOvr>
    <a:masterClrMapping/>
  </p:clrMapOvr>
  <p:transition spd="slow">
    <p:split orient="vert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790085"/>
      </p:ext>
    </p:extLst>
  </p:cSld>
  <p:clrMapOvr>
    <a:masterClrMapping/>
  </p:clrMapOvr>
  <p:transition spd="slow">
    <p:split orient="vert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51252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1073-4828-4648-A07A-6EE7B16022BA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E368-65DB-4471-B924-5309B9C8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1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0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6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B1073-4828-4648-A07A-6EE7B1602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E368-65DB-4471-B924-5309B9C87C0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2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62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9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4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06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Recognize our responsibility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Which would you rather be at the judgment?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4:32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3:15-17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5334000"/>
            <a:ext cx="81534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4643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Redeem the Time!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600200"/>
            <a:ext cx="7391400" cy="2123658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“</a:t>
            </a:r>
            <a:r>
              <a:rPr lang="en-US" sz="3200" dirty="0" err="1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Dost</a:t>
            </a:r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 thou love life? Then do not squander time, for that’s the stuff life is made of.”</a:t>
            </a:r>
          </a:p>
          <a:p>
            <a:pPr algn="r"/>
            <a:r>
              <a:rPr lang="en-US" sz="36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Benjamin Franklin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7549" y="4030051"/>
            <a:ext cx="7429500" cy="2123658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“</a:t>
            </a:r>
            <a:r>
              <a:rPr lang="en-US" sz="3200" dirty="0" err="1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Dost</a:t>
            </a:r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 thou love eternal life? Then do not squander time, for that makes your eternity.”</a:t>
            </a:r>
          </a:p>
          <a:p>
            <a:pPr algn="r"/>
            <a:r>
              <a:rPr lang="en-US" sz="36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The Christian</a:t>
            </a:r>
          </a:p>
        </p:txBody>
      </p:sp>
    </p:spTree>
    <p:extLst>
      <p:ext uri="{BB962C8B-B14F-4D97-AF65-F5344CB8AC3E}">
        <p14:creationId xmlns:p14="http://schemas.microsoft.com/office/powerpoint/2010/main" val="50425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Recognize our responsibility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Which would you rather be at the judgment?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4:32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3:15-17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5334000"/>
            <a:ext cx="81534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4643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Redeem the Time!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600200"/>
            <a:ext cx="7391400" cy="2123658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“</a:t>
            </a:r>
            <a:r>
              <a:rPr lang="en-US" sz="3200" dirty="0" err="1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Dost</a:t>
            </a:r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 thou love life? Then do not squander time, for that’s the stuff life is made of.”</a:t>
            </a:r>
          </a:p>
          <a:p>
            <a:pPr algn="r"/>
            <a:r>
              <a:rPr lang="en-US" sz="36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Benjamin Franklin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7549" y="4030051"/>
            <a:ext cx="7429500" cy="2123658"/>
          </a:xfrm>
          <a:prstGeom prst="rect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“</a:t>
            </a:r>
            <a:r>
              <a:rPr lang="en-US" sz="3200" dirty="0" err="1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Dost</a:t>
            </a:r>
            <a:r>
              <a:rPr lang="en-US" sz="32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 thou love eternal life? Then do not squander time, for that makes your eternity.”</a:t>
            </a:r>
          </a:p>
          <a:p>
            <a:pPr algn="r"/>
            <a:r>
              <a:rPr lang="en-US" sz="3600" dirty="0">
                <a:solidFill>
                  <a:prstClr val="black"/>
                </a:solidFill>
                <a:effectLst>
                  <a:glow rad="127000">
                    <a:prstClr val="white">
                      <a:alpha val="69000"/>
                    </a:prstClr>
                  </a:glow>
                </a:effectLst>
                <a:latin typeface="Cambria" pitchFamily="18" charset="0"/>
              </a:rPr>
              <a:t>The Christian</a:t>
            </a:r>
          </a:p>
        </p:txBody>
      </p:sp>
    </p:spTree>
    <p:extLst>
      <p:ext uri="{BB962C8B-B14F-4D97-AF65-F5344CB8AC3E}">
        <p14:creationId xmlns:p14="http://schemas.microsoft.com/office/powerpoint/2010/main" val="207685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Recognize our responsibility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Which would you rather be at the judgment?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4:32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3:15-17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5334000"/>
            <a:ext cx="81534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4643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Redeem the Time!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070866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Galatians 3:13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Romans 13:11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6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</a:t>
            </a:r>
            <a:r>
              <a:rPr lang="en-US" b="1" dirty="0"/>
              <a:t>O</a:t>
            </a:r>
            <a:r>
              <a:rPr lang="en-US" b="1" dirty="0" smtClean="0"/>
              <a:t>ur </a:t>
            </a:r>
            <a:r>
              <a:rPr lang="en-US" b="1" dirty="0"/>
              <a:t>T</a:t>
            </a:r>
            <a:r>
              <a:rPr lang="en-US" b="1" dirty="0" smtClean="0"/>
              <a:t>ime is Spent: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6 months</a:t>
            </a:r>
            <a:r>
              <a:rPr lang="en-US" dirty="0" smtClean="0"/>
              <a:t> at stoplights </a:t>
            </a:r>
          </a:p>
          <a:p>
            <a:r>
              <a:rPr lang="en-US" u="sng" dirty="0" smtClean="0"/>
              <a:t>8 months</a:t>
            </a:r>
            <a:r>
              <a:rPr lang="en-US" dirty="0" smtClean="0"/>
              <a:t> opening junk mail</a:t>
            </a:r>
          </a:p>
          <a:p>
            <a:r>
              <a:rPr lang="en-US" u="sng" dirty="0" smtClean="0"/>
              <a:t>1 year</a:t>
            </a:r>
            <a:r>
              <a:rPr lang="en-US" dirty="0" smtClean="0"/>
              <a:t> looking for misplaced objects</a:t>
            </a:r>
          </a:p>
          <a:p>
            <a:r>
              <a:rPr lang="en-US" u="sng" dirty="0" smtClean="0"/>
              <a:t>2 years</a:t>
            </a:r>
            <a:r>
              <a:rPr lang="en-US" dirty="0" smtClean="0"/>
              <a:t> unsuccessfully returning phone calls</a:t>
            </a:r>
          </a:p>
          <a:p>
            <a:r>
              <a:rPr lang="en-US" u="sng" dirty="0" smtClean="0"/>
              <a:t>5 years</a:t>
            </a:r>
            <a:r>
              <a:rPr lang="en-US" dirty="0" smtClean="0"/>
              <a:t> waiting in line</a:t>
            </a:r>
          </a:p>
          <a:p>
            <a:r>
              <a:rPr lang="en-US" u="sng" dirty="0" smtClean="0"/>
              <a:t>6 years</a:t>
            </a:r>
            <a:r>
              <a:rPr lang="en-US" dirty="0" smtClean="0"/>
              <a:t> eating</a:t>
            </a:r>
          </a:p>
          <a:p>
            <a:r>
              <a:rPr lang="en-US" u="sng" dirty="0" smtClean="0"/>
              <a:t>21 years</a:t>
            </a:r>
            <a:r>
              <a:rPr lang="en-US" dirty="0" smtClean="0"/>
              <a:t> watching TV </a:t>
            </a:r>
          </a:p>
          <a:p>
            <a:pPr marL="0" indent="0" algn="ctr">
              <a:buNone/>
            </a:pPr>
            <a:r>
              <a:rPr lang="en-US" b="1" i="1" dirty="0" smtClean="0"/>
              <a:t>We waste a lot of time!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327988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latin typeface="Arial" pitchFamily="34" charset="0"/>
                <a:cs typeface="Arial" pitchFamily="34" charset="0"/>
              </a:rPr>
              <a:t>Redeeming the Time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685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Ephesians 5:15-17; Colossians 4:5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c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7433" y="1228299"/>
            <a:ext cx="4509135" cy="44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006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Proper Use of Our Possessions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 are stewards of property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All we have comes from God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1:17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Christians look at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everything in life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from the viewpoint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of God’s ownership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and man’s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responsibility</a:t>
            </a:r>
          </a:p>
          <a:p>
            <a:pPr lvl="2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bank lo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05351"/>
            <a:ext cx="2971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0304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Proper Use of Our Possessions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 are stewards of property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Opportunities for “redeeming the time” with our property is temporary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Luke 12:16-21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All that we really have is that which we have given away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6:19-21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Peter 3:10-12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89642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Proper Use of Life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Life is a trust – It can’t be purchased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Life is not ours to do as we please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All possessions, powers and responsibilities are ours in trust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Life is ours for management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Corinthians 6:20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 must give account of our life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Romans 14:12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4:13-17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33462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Proper Use of Opportunity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We are responsible for opportunities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Opportunity knocks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Opportunity must be anticipated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Take advantage of small</a:t>
            </a:r>
            <a:br>
              <a:rPr lang="en-US" b="1" dirty="0" smtClean="0"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cs typeface="Arial" pitchFamily="34" charset="0"/>
              </a:rPr>
              <a:t>and great opportunities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Often times big opportunities are reached</a:t>
            </a:r>
            <a:br>
              <a:rPr lang="en-US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by way of small opportunities: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Prov. 27:1; Matt. 6:34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006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Proper Use of Our Knowledge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Corinthians 4:7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Thessalonians 2:4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Desire and pray for opportunities and wisdom to make the knowledge of God known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Colossians 4:3-6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Responsibility is upon all of us </a:t>
            </a:r>
          </a:p>
          <a:p>
            <a:pPr lvl="1"/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28:19-20</a:t>
            </a:r>
            <a:endParaRPr lang="en-US" sz="3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3729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Recognize our responsibility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Which would you rather be at the judgment?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4:32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Revelation 3:15-17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33400" y="5334000"/>
            <a:ext cx="81534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464314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Redeem the Time!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366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406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PowerPoint Presentation</vt:lpstr>
      <vt:lpstr>How Our Time is Spent:</vt:lpstr>
      <vt:lpstr>Redeeming the Time</vt:lpstr>
      <vt:lpstr>The Proper Use of Our Possessions</vt:lpstr>
      <vt:lpstr>The Proper Use of Our Possessions</vt:lpstr>
      <vt:lpstr>The Proper Use of Life</vt:lpstr>
      <vt:lpstr>The Proper Use of Opportunity</vt:lpstr>
      <vt:lpstr>The Proper Use of Our Knowledge</vt:lpstr>
      <vt:lpstr>Conclusion</vt:lpstr>
      <vt:lpstr>Conclusion</vt:lpstr>
      <vt:lpstr>Conclusion</vt:lpstr>
      <vt:lpstr>Conclusion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</dc:creator>
  <cp:lastModifiedBy>JEFFREY</cp:lastModifiedBy>
  <cp:revision>1</cp:revision>
  <dcterms:created xsi:type="dcterms:W3CDTF">2015-03-23T20:03:18Z</dcterms:created>
  <dcterms:modified xsi:type="dcterms:W3CDTF">2015-03-23T20:08:12Z</dcterms:modified>
</cp:coreProperties>
</file>